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99" r:id="rId2"/>
    <p:sldId id="401" r:id="rId3"/>
    <p:sldId id="296" r:id="rId4"/>
    <p:sldId id="306" r:id="rId5"/>
    <p:sldId id="307" r:id="rId6"/>
    <p:sldId id="308" r:id="rId7"/>
    <p:sldId id="508" r:id="rId8"/>
    <p:sldId id="509" r:id="rId9"/>
    <p:sldId id="510" r:id="rId10"/>
    <p:sldId id="309" r:id="rId11"/>
    <p:sldId id="311" r:id="rId12"/>
    <p:sldId id="511" r:id="rId13"/>
    <p:sldId id="388" r:id="rId14"/>
    <p:sldId id="389" r:id="rId15"/>
    <p:sldId id="302" r:id="rId16"/>
    <p:sldId id="289" r:id="rId17"/>
    <p:sldId id="390" r:id="rId18"/>
    <p:sldId id="391" r:id="rId19"/>
    <p:sldId id="371" r:id="rId20"/>
    <p:sldId id="512" r:id="rId21"/>
    <p:sldId id="513" r:id="rId22"/>
    <p:sldId id="514" r:id="rId23"/>
    <p:sldId id="515" r:id="rId24"/>
    <p:sldId id="526" r:id="rId25"/>
    <p:sldId id="393" r:id="rId26"/>
    <p:sldId id="392" r:id="rId27"/>
    <p:sldId id="378" r:id="rId28"/>
    <p:sldId id="374" r:id="rId29"/>
    <p:sldId id="375" r:id="rId30"/>
    <p:sldId id="376" r:id="rId31"/>
    <p:sldId id="493" r:id="rId32"/>
    <p:sldId id="394" r:id="rId33"/>
    <p:sldId id="348" r:id="rId34"/>
    <p:sldId id="349" r:id="rId35"/>
    <p:sldId id="395" r:id="rId36"/>
    <p:sldId id="351" r:id="rId37"/>
    <p:sldId id="498" r:id="rId38"/>
    <p:sldId id="352" r:id="rId39"/>
    <p:sldId id="396" r:id="rId40"/>
    <p:sldId id="380" r:id="rId41"/>
    <p:sldId id="381" r:id="rId42"/>
    <p:sldId id="382" r:id="rId43"/>
    <p:sldId id="397" r:id="rId44"/>
    <p:sldId id="360" r:id="rId45"/>
    <p:sldId id="384" r:id="rId46"/>
    <p:sldId id="362" r:id="rId47"/>
    <p:sldId id="385" r:id="rId48"/>
    <p:sldId id="364" r:id="rId49"/>
    <p:sldId id="520" r:id="rId50"/>
    <p:sldId id="521" r:id="rId51"/>
    <p:sldId id="522" r:id="rId52"/>
    <p:sldId id="523" r:id="rId53"/>
    <p:sldId id="500" r:id="rId54"/>
    <p:sldId id="501" r:id="rId55"/>
    <p:sldId id="502" r:id="rId56"/>
    <p:sldId id="503" r:id="rId57"/>
    <p:sldId id="504" r:id="rId58"/>
    <p:sldId id="505" r:id="rId59"/>
    <p:sldId id="506" r:id="rId60"/>
    <p:sldId id="365" r:id="rId61"/>
    <p:sldId id="366" r:id="rId62"/>
    <p:sldId id="367" r:id="rId63"/>
    <p:sldId id="368" r:id="rId64"/>
    <p:sldId id="398" r:id="rId65"/>
    <p:sldId id="495" r:id="rId66"/>
  </p:sldIdLst>
  <p:sldSz cx="9144000" cy="6858000" type="screen4x3"/>
  <p:notesSz cx="6770688" cy="9902825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pos="2880">
          <p15:clr>
            <a:srgbClr val="A4A3A4"/>
          </p15:clr>
        </p15:guide>
        <p15:guide id="4" pos="384">
          <p15:clr>
            <a:srgbClr val="A4A3A4"/>
          </p15:clr>
        </p15:guide>
        <p15:guide id="5" pos="5424">
          <p15:clr>
            <a:srgbClr val="A4A3A4"/>
          </p15:clr>
        </p15:guide>
        <p15:guide id="6" pos="1008">
          <p15:clr>
            <a:srgbClr val="A4A3A4"/>
          </p15:clr>
        </p15:guide>
        <p15:guide id="7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9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rd" initials="RI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FF"/>
    <a:srgbClr val="FF3300"/>
    <a:srgbClr val="33CCFF"/>
    <a:srgbClr val="FFCC66"/>
    <a:srgbClr val="0033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4660" autoAdjust="0"/>
  </p:normalViewPr>
  <p:slideViewPr>
    <p:cSldViewPr>
      <p:cViewPr varScale="1">
        <p:scale>
          <a:sx n="126" d="100"/>
          <a:sy n="126" d="100"/>
        </p:scale>
        <p:origin x="1050" y="120"/>
      </p:cViewPr>
      <p:guideLst>
        <p:guide orient="horz" pos="2160"/>
        <p:guide orient="horz" pos="384"/>
        <p:guide pos="2880"/>
        <p:guide pos="384"/>
        <p:guide pos="5424"/>
        <p:guide pos="1008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notesViewPr>
    <p:cSldViewPr>
      <p:cViewPr varScale="1">
        <p:scale>
          <a:sx n="75" d="100"/>
          <a:sy n="75" d="100"/>
        </p:scale>
        <p:origin x="-2148" y="-84"/>
      </p:cViewPr>
      <p:guideLst>
        <p:guide orient="horz" pos="3119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K:\&#12480;&#12483;&#12459;\GPS_Dhaka\MRI\dk-velo-MA(3)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K:\&#12480;&#12483;&#12459;\GPS_Dhaka\MRI\dk-velo-MA(3)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K:\&#12480;&#12483;&#12459;\GPS_Dhaka\MRI\dk-velo-MA(3)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K:\&#12480;&#12483;&#12459;\GPS_Dhaka\MRI\dk-velo-MA(3)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 b="0">
                <a:latin typeface="Times New Roman" pitchFamily="18" charset="0"/>
                <a:cs typeface="Times New Roman" pitchFamily="18" charset="0"/>
              </a:defRPr>
            </a:pPr>
            <a:r>
              <a:rPr lang="en-US" altLang="ja-JP" sz="1600" b="0">
                <a:latin typeface="Times New Roman" pitchFamily="18" charset="0"/>
                <a:cs typeface="Times New Roman" pitchFamily="18" charset="0"/>
              </a:rPr>
              <a:t>Operating ratio by time</a:t>
            </a:r>
            <a:endParaRPr lang="en-US" altLang="en-US" sz="1600" b="0">
              <a:latin typeface="Times New Roman" pitchFamily="18" charset="0"/>
              <a:cs typeface="Times New Roman" pitchFamily="18" charset="0"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'dk-velo'!$CC$3</c:f>
              <c:strCache>
                <c:ptCount val="1"/>
                <c:pt idx="0">
                  <c:v>Km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'dk-velo'!$CB$5:$CB$20</c:f>
              <c:numCache>
                <c:formatCode>0_);[Red]\(0\)</c:formatCode>
                <c:ptCount val="1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</c:numCache>
            </c:numRef>
          </c:cat>
          <c:val>
            <c:numRef>
              <c:f>'dk-velo'!$CC$5:$CC$20</c:f>
              <c:numCache>
                <c:formatCode>0_);[Red]\(0\)</c:formatCode>
                <c:ptCount val="16"/>
                <c:pt idx="0">
                  <c:v>22.567257999999967</c:v>
                </c:pt>
                <c:pt idx="1">
                  <c:v>136.04812590000017</c:v>
                </c:pt>
                <c:pt idx="2">
                  <c:v>235.3674643000009</c:v>
                </c:pt>
                <c:pt idx="3">
                  <c:v>286.51155839999899</c:v>
                </c:pt>
                <c:pt idx="4">
                  <c:v>310.22340279999895</c:v>
                </c:pt>
                <c:pt idx="5">
                  <c:v>292.35406590000002</c:v>
                </c:pt>
                <c:pt idx="6">
                  <c:v>245.60320299999998</c:v>
                </c:pt>
                <c:pt idx="7">
                  <c:v>214.58886190000001</c:v>
                </c:pt>
                <c:pt idx="8">
                  <c:v>190.62035870000017</c:v>
                </c:pt>
                <c:pt idx="9">
                  <c:v>161.97798040000026</c:v>
                </c:pt>
                <c:pt idx="10">
                  <c:v>182.91434690000054</c:v>
                </c:pt>
                <c:pt idx="11">
                  <c:v>184.34463760000028</c:v>
                </c:pt>
                <c:pt idx="12">
                  <c:v>200.00261980000064</c:v>
                </c:pt>
                <c:pt idx="13">
                  <c:v>159.25131409999977</c:v>
                </c:pt>
                <c:pt idx="14">
                  <c:v>114.60182529999986</c:v>
                </c:pt>
                <c:pt idx="15">
                  <c:v>66.763465900000227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4-4B4C-955D-E6875C45E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94198400"/>
        <c:axId val="104190336"/>
      </c:barChart>
      <c:catAx>
        <c:axId val="94198400"/>
        <c:scaling>
          <c:orientation val="minMax"/>
        </c:scaling>
        <c:delete val="0"/>
        <c:axPos val="b"/>
        <c:numFmt formatCode="0_);[Red]\(0\)" sourceLinked="1"/>
        <c:majorTickMark val="out"/>
        <c:minorTickMark val="none"/>
        <c:tickLblPos val="nextTo"/>
        <c:txPr>
          <a:bodyPr/>
          <a:lstStyle/>
          <a:p>
            <a:pPr>
              <a:defRPr sz="1100" baseline="0">
                <a:latin typeface="Times New Roman" pitchFamily="18" charset="0"/>
              </a:defRPr>
            </a:pPr>
            <a:endParaRPr lang="ja-JP"/>
          </a:p>
        </c:txPr>
        <c:crossAx val="104190336"/>
        <c:crosses val="autoZero"/>
        <c:auto val="1"/>
        <c:lblAlgn val="ctr"/>
        <c:lblOffset val="100"/>
        <c:noMultiLvlLbl val="0"/>
      </c:catAx>
      <c:valAx>
        <c:axId val="104190336"/>
        <c:scaling>
          <c:orientation val="minMax"/>
        </c:scaling>
        <c:delete val="0"/>
        <c:axPos val="l"/>
        <c:majorGridlines/>
        <c:numFmt formatCode="0_);[Red]\(0\)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latin typeface="Times New Roman" pitchFamily="18" charset="0"/>
              </a:defRPr>
            </a:pPr>
            <a:endParaRPr lang="ja-JP"/>
          </a:p>
        </c:txPr>
        <c:crossAx val="94198400"/>
        <c:crosses val="autoZero"/>
        <c:crossBetween val="between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'dk-velo'!$CC$22</c:f>
              <c:strCache>
                <c:ptCount val="1"/>
                <c:pt idx="0">
                  <c:v>平均速度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5"/>
            <c:spPr>
              <a:solidFill>
                <a:srgbClr val="002060"/>
              </a:solidFill>
            </c:spPr>
          </c:marker>
          <c:xVal>
            <c:numRef>
              <c:f>'dk-velo'!$CB$23:$CB$99</c:f>
              <c:numCache>
                <c:formatCode>0_);[Red]\(0\)</c:formatCode>
                <c:ptCount val="77"/>
                <c:pt idx="0">
                  <c:v>19.943629799999883</c:v>
                </c:pt>
                <c:pt idx="1">
                  <c:v>40.177155000000013</c:v>
                </c:pt>
                <c:pt idx="2">
                  <c:v>17.439175199999994</c:v>
                </c:pt>
                <c:pt idx="3">
                  <c:v>40.808022800000003</c:v>
                </c:pt>
                <c:pt idx="4">
                  <c:v>62.249973800000063</c:v>
                </c:pt>
                <c:pt idx="5">
                  <c:v>49.309506200000037</c:v>
                </c:pt>
                <c:pt idx="6">
                  <c:v>48.044211000000026</c:v>
                </c:pt>
                <c:pt idx="7">
                  <c:v>44.9700165</c:v>
                </c:pt>
                <c:pt idx="8">
                  <c:v>58.023354100000063</c:v>
                </c:pt>
                <c:pt idx="9">
                  <c:v>59.56791450000005</c:v>
                </c:pt>
                <c:pt idx="10">
                  <c:v>71.731205300000127</c:v>
                </c:pt>
                <c:pt idx="11">
                  <c:v>33.509378200000143</c:v>
                </c:pt>
                <c:pt idx="12">
                  <c:v>5.9000354000000002</c:v>
                </c:pt>
                <c:pt idx="13">
                  <c:v>41.632863</c:v>
                </c:pt>
                <c:pt idx="14">
                  <c:v>35.461652499999992</c:v>
                </c:pt>
                <c:pt idx="15">
                  <c:v>38.868846999999988</c:v>
                </c:pt>
                <c:pt idx="16">
                  <c:v>42.372705700000033</c:v>
                </c:pt>
                <c:pt idx="17">
                  <c:v>44.18714380000003</c:v>
                </c:pt>
                <c:pt idx="18">
                  <c:v>54.617763200000027</c:v>
                </c:pt>
                <c:pt idx="19">
                  <c:v>40.685148700000013</c:v>
                </c:pt>
                <c:pt idx="20">
                  <c:v>45.912337299999983</c:v>
                </c:pt>
                <c:pt idx="21">
                  <c:v>54.753934200000053</c:v>
                </c:pt>
                <c:pt idx="22">
                  <c:v>39.78355760000003</c:v>
                </c:pt>
                <c:pt idx="23">
                  <c:v>28.116611499999991</c:v>
                </c:pt>
                <c:pt idx="24">
                  <c:v>39.370315400000003</c:v>
                </c:pt>
                <c:pt idx="25">
                  <c:v>39.007464900000024</c:v>
                </c:pt>
                <c:pt idx="26">
                  <c:v>23.901400600000009</c:v>
                </c:pt>
                <c:pt idx="27">
                  <c:v>63.044009599999896</c:v>
                </c:pt>
                <c:pt idx="28">
                  <c:v>45.904841199999844</c:v>
                </c:pt>
                <c:pt idx="29">
                  <c:v>58.369108800000063</c:v>
                </c:pt>
                <c:pt idx="30">
                  <c:v>26.644579800000027</c:v>
                </c:pt>
                <c:pt idx="31">
                  <c:v>12.939283700000008</c:v>
                </c:pt>
                <c:pt idx="32">
                  <c:v>20.96732559999991</c:v>
                </c:pt>
                <c:pt idx="33">
                  <c:v>15.462520100000004</c:v>
                </c:pt>
                <c:pt idx="34">
                  <c:v>36.215264200000021</c:v>
                </c:pt>
                <c:pt idx="35">
                  <c:v>4.8795878999999855</c:v>
                </c:pt>
                <c:pt idx="36">
                  <c:v>73.439550099999991</c:v>
                </c:pt>
                <c:pt idx="37">
                  <c:v>1.2825286999999947</c:v>
                </c:pt>
                <c:pt idx="38">
                  <c:v>35.241064099999996</c:v>
                </c:pt>
                <c:pt idx="39">
                  <c:v>51.033108700000113</c:v>
                </c:pt>
                <c:pt idx="40">
                  <c:v>28.492779199999909</c:v>
                </c:pt>
                <c:pt idx="41">
                  <c:v>11.815534100000049</c:v>
                </c:pt>
                <c:pt idx="42">
                  <c:v>60.032374100000062</c:v>
                </c:pt>
                <c:pt idx="43">
                  <c:v>35.551423599999829</c:v>
                </c:pt>
                <c:pt idx="44">
                  <c:v>58.409592599999982</c:v>
                </c:pt>
                <c:pt idx="45">
                  <c:v>46.873678099999992</c:v>
                </c:pt>
                <c:pt idx="46">
                  <c:v>27.164628499999996</c:v>
                </c:pt>
                <c:pt idx="47">
                  <c:v>64.250538699999979</c:v>
                </c:pt>
                <c:pt idx="48">
                  <c:v>36.665494099999961</c:v>
                </c:pt>
                <c:pt idx="49">
                  <c:v>61.599004299999983</c:v>
                </c:pt>
                <c:pt idx="50">
                  <c:v>20.64117690000003</c:v>
                </c:pt>
                <c:pt idx="51">
                  <c:v>14.209452200000024</c:v>
                </c:pt>
                <c:pt idx="52">
                  <c:v>41.851308399999951</c:v>
                </c:pt>
                <c:pt idx="53">
                  <c:v>57.241780999999996</c:v>
                </c:pt>
                <c:pt idx="54">
                  <c:v>37.235083599999982</c:v>
                </c:pt>
                <c:pt idx="55">
                  <c:v>32.496396599999983</c:v>
                </c:pt>
                <c:pt idx="56">
                  <c:v>36.169092500000033</c:v>
                </c:pt>
                <c:pt idx="57">
                  <c:v>37.119413000000009</c:v>
                </c:pt>
                <c:pt idx="58">
                  <c:v>43.330709999999961</c:v>
                </c:pt>
                <c:pt idx="59">
                  <c:v>45.807308399999961</c:v>
                </c:pt>
                <c:pt idx="60">
                  <c:v>60.162767499999951</c:v>
                </c:pt>
                <c:pt idx="61">
                  <c:v>48.769265800000063</c:v>
                </c:pt>
                <c:pt idx="62">
                  <c:v>54.257230499999984</c:v>
                </c:pt>
                <c:pt idx="63">
                  <c:v>61.125996200000209</c:v>
                </c:pt>
                <c:pt idx="64">
                  <c:v>9.1932552999999988</c:v>
                </c:pt>
                <c:pt idx="65">
                  <c:v>60.653434100000041</c:v>
                </c:pt>
                <c:pt idx="66">
                  <c:v>44.522207800000032</c:v>
                </c:pt>
                <c:pt idx="67">
                  <c:v>34.924069600000024</c:v>
                </c:pt>
                <c:pt idx="68">
                  <c:v>21.717619199999987</c:v>
                </c:pt>
                <c:pt idx="69">
                  <c:v>22.480175699999929</c:v>
                </c:pt>
                <c:pt idx="70">
                  <c:v>30.000269199999984</c:v>
                </c:pt>
                <c:pt idx="71">
                  <c:v>35.974310100000061</c:v>
                </c:pt>
                <c:pt idx="72">
                  <c:v>29.741442699999865</c:v>
                </c:pt>
                <c:pt idx="73">
                  <c:v>41.72605750000001</c:v>
                </c:pt>
                <c:pt idx="74">
                  <c:v>18.334513800000039</c:v>
                </c:pt>
                <c:pt idx="75">
                  <c:v>29.617944399999995</c:v>
                </c:pt>
                <c:pt idx="76">
                  <c:v>37.815063900000027</c:v>
                </c:pt>
              </c:numCache>
            </c:numRef>
          </c:xVal>
          <c:yVal>
            <c:numRef>
              <c:f>'dk-velo'!$CC$23:$CC$99</c:f>
              <c:numCache>
                <c:formatCode>0.0_);[Red]\(0.0\)</c:formatCode>
                <c:ptCount val="77"/>
                <c:pt idx="0">
                  <c:v>4.3199198122743692</c:v>
                </c:pt>
                <c:pt idx="1">
                  <c:v>3.4585786226685777</c:v>
                </c:pt>
                <c:pt idx="2">
                  <c:v>1.8751801290322627</c:v>
                </c:pt>
                <c:pt idx="3">
                  <c:v>3.5229947741007202</c:v>
                </c:pt>
                <c:pt idx="4">
                  <c:v>4.4570386968973716</c:v>
                </c:pt>
                <c:pt idx="5">
                  <c:v>3.8523051718749977</c:v>
                </c:pt>
                <c:pt idx="6">
                  <c:v>4.3742832473444642</c:v>
                </c:pt>
                <c:pt idx="7">
                  <c:v>3.6961657397260277</c:v>
                </c:pt>
                <c:pt idx="8">
                  <c:v>4.6856006002691863</c:v>
                </c:pt>
                <c:pt idx="9">
                  <c:v>4.5298794296577976</c:v>
                </c:pt>
                <c:pt idx="10">
                  <c:v>5.7770098228187905</c:v>
                </c:pt>
                <c:pt idx="11">
                  <c:v>3.1027202037037043</c:v>
                </c:pt>
                <c:pt idx="12">
                  <c:v>2.4755393286713292</c:v>
                </c:pt>
                <c:pt idx="13">
                  <c:v>3.3710820242914967</c:v>
                </c:pt>
                <c:pt idx="14">
                  <c:v>6.0445998579545446</c:v>
                </c:pt>
                <c:pt idx="15">
                  <c:v>4.1276651681415855</c:v>
                </c:pt>
                <c:pt idx="16">
                  <c:v>2.9289888732718907</c:v>
                </c:pt>
                <c:pt idx="17">
                  <c:v>3.1190925035294139</c:v>
                </c:pt>
                <c:pt idx="18">
                  <c:v>3.8373135737704942</c:v>
                </c:pt>
                <c:pt idx="19">
                  <c:v>2.8584413606557377</c:v>
                </c:pt>
                <c:pt idx="20">
                  <c:v>3.2794526642857127</c:v>
                </c:pt>
                <c:pt idx="21">
                  <c:v>3.784834161290342</c:v>
                </c:pt>
                <c:pt idx="22">
                  <c:v>2.8016589859154823</c:v>
                </c:pt>
                <c:pt idx="23">
                  <c:v>2.7297681067961141</c:v>
                </c:pt>
                <c:pt idx="24">
                  <c:v>2.9863703211125192</c:v>
                </c:pt>
                <c:pt idx="25">
                  <c:v>3.6229843560371648</c:v>
                </c:pt>
                <c:pt idx="26">
                  <c:v>3.7838628918205832</c:v>
                </c:pt>
                <c:pt idx="27">
                  <c:v>4.5085108176400226</c:v>
                </c:pt>
                <c:pt idx="28">
                  <c:v>3.3919833399014738</c:v>
                </c:pt>
                <c:pt idx="29">
                  <c:v>4.3996815678391945</c:v>
                </c:pt>
                <c:pt idx="30">
                  <c:v>2.9226230127970791</c:v>
                </c:pt>
                <c:pt idx="31">
                  <c:v>3.3463664741379331</c:v>
                </c:pt>
                <c:pt idx="32">
                  <c:v>4.3681928333333309</c:v>
                </c:pt>
                <c:pt idx="33">
                  <c:v>2.7611643035714373</c:v>
                </c:pt>
                <c:pt idx="34">
                  <c:v>5.4733396775818814</c:v>
                </c:pt>
                <c:pt idx="35">
                  <c:v>3.1823399347826071</c:v>
                </c:pt>
                <c:pt idx="36">
                  <c:v>5.7750629174311934</c:v>
                </c:pt>
                <c:pt idx="37">
                  <c:v>2.6535076551724264</c:v>
                </c:pt>
                <c:pt idx="38">
                  <c:v>4.2289276919999965</c:v>
                </c:pt>
                <c:pt idx="39">
                  <c:v>4.2351127551867238</c:v>
                </c:pt>
                <c:pt idx="40">
                  <c:v>3.1253505521023937</c:v>
                </c:pt>
                <c:pt idx="41">
                  <c:v>4.8891865241379255</c:v>
                </c:pt>
                <c:pt idx="42">
                  <c:v>4.1165056525714245</c:v>
                </c:pt>
                <c:pt idx="43">
                  <c:v>3.2968862689335392</c:v>
                </c:pt>
                <c:pt idx="44">
                  <c:v>4.3159797487684655</c:v>
                </c:pt>
                <c:pt idx="45">
                  <c:v>3.6860035203145474</c:v>
                </c:pt>
                <c:pt idx="46">
                  <c:v>4.9996248773006116</c:v>
                </c:pt>
                <c:pt idx="47">
                  <c:v>4.4566847653179185</c:v>
                </c:pt>
                <c:pt idx="48">
                  <c:v>3.0725274385474819</c:v>
                </c:pt>
                <c:pt idx="49">
                  <c:v>4.1951648785470654</c:v>
                </c:pt>
                <c:pt idx="50">
                  <c:v>2.5747829812889824</c:v>
                </c:pt>
                <c:pt idx="51">
                  <c:v>3.8753051454545377</c:v>
                </c:pt>
                <c:pt idx="52">
                  <c:v>3.021755119133557</c:v>
                </c:pt>
                <c:pt idx="53">
                  <c:v>4.1935370695970446</c:v>
                </c:pt>
                <c:pt idx="54">
                  <c:v>2.8315652927756627</c:v>
                </c:pt>
                <c:pt idx="55">
                  <c:v>2.323937778307529</c:v>
                </c:pt>
                <c:pt idx="56">
                  <c:v>2.8819994023904401</c:v>
                </c:pt>
                <c:pt idx="57">
                  <c:v>3.0342844414168901</c:v>
                </c:pt>
                <c:pt idx="58">
                  <c:v>3.7678878260869659</c:v>
                </c:pt>
                <c:pt idx="59">
                  <c:v>4.0838610757800904</c:v>
                </c:pt>
                <c:pt idx="60">
                  <c:v>4.2567995872641724</c:v>
                </c:pt>
                <c:pt idx="61">
                  <c:v>3.4918328735083537</c:v>
                </c:pt>
                <c:pt idx="62">
                  <c:v>4.3697098389261715</c:v>
                </c:pt>
                <c:pt idx="63">
                  <c:v>4.4455269963636423</c:v>
                </c:pt>
                <c:pt idx="64">
                  <c:v>2.451534746666681</c:v>
                </c:pt>
                <c:pt idx="65">
                  <c:v>4.8201404582781455</c:v>
                </c:pt>
                <c:pt idx="66">
                  <c:v>4.4448127587354245</c:v>
                </c:pt>
                <c:pt idx="67">
                  <c:v>2.8355130933694177</c:v>
                </c:pt>
                <c:pt idx="68">
                  <c:v>5.0117582769230786</c:v>
                </c:pt>
                <c:pt idx="69">
                  <c:v>2.0222047106446746</c:v>
                </c:pt>
                <c:pt idx="70">
                  <c:v>2.9221041428571497</c:v>
                </c:pt>
                <c:pt idx="71">
                  <c:v>3.1882697282127164</c:v>
                </c:pt>
                <c:pt idx="72">
                  <c:v>2.6594434605066977</c:v>
                </c:pt>
                <c:pt idx="73">
                  <c:v>3.7534684407796108</c:v>
                </c:pt>
                <c:pt idx="74">
                  <c:v>1.6872251963190219</c:v>
                </c:pt>
                <c:pt idx="75">
                  <c:v>2.776682287499999</c:v>
                </c:pt>
                <c:pt idx="76">
                  <c:v>3.4745847381317052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6B-4D48-8EAB-5FA1EAC90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44960"/>
        <c:axId val="104368000"/>
      </c:scatterChart>
      <c:valAx>
        <c:axId val="104344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 baseline="0">
                    <a:latin typeface="Times New Roman" pitchFamily="18" charset="0"/>
                  </a:defRPr>
                </a:pPr>
                <a:r>
                  <a:rPr lang="en-US" altLang="ja-JP" sz="1200" b="0" baseline="0">
                    <a:latin typeface="Times New Roman" pitchFamily="18" charset="0"/>
                  </a:rPr>
                  <a:t>Vehicle Km per day [Km]</a:t>
                </a:r>
                <a:endParaRPr lang="ja-JP" altLang="en-US" sz="1200" b="0" baseline="0">
                  <a:latin typeface="Times New Roman" pitchFamily="18" charset="0"/>
                </a:endParaRPr>
              </a:p>
            </c:rich>
          </c:tx>
          <c:overlay val="0"/>
        </c:title>
        <c:numFmt formatCode="0_);[Red]\(0\)" sourceLinked="1"/>
        <c:majorTickMark val="out"/>
        <c:minorTickMark val="none"/>
        <c:tickLblPos val="nextTo"/>
        <c:txPr>
          <a:bodyPr/>
          <a:lstStyle/>
          <a:p>
            <a:pPr>
              <a:defRPr sz="1100" baseline="0">
                <a:latin typeface="Times New Roman" pitchFamily="18" charset="0"/>
              </a:defRPr>
            </a:pPr>
            <a:endParaRPr lang="ja-JP"/>
          </a:p>
        </c:txPr>
        <c:crossAx val="104368000"/>
        <c:crosses val="autoZero"/>
        <c:crossBetween val="midCat"/>
      </c:valAx>
      <c:valAx>
        <c:axId val="104368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 b="0" i="0" baseline="0">
                    <a:latin typeface="Times New Roman" pitchFamily="18" charset="0"/>
                  </a:defRPr>
                </a:pPr>
                <a:r>
                  <a:rPr lang="en-US" altLang="ja-JP" sz="1200" b="0" i="0" baseline="0">
                    <a:latin typeface="Times New Roman" pitchFamily="18" charset="0"/>
                  </a:rPr>
                  <a:t>Average Speed [Km/h]</a:t>
                </a:r>
                <a:endParaRPr lang="ja-JP" altLang="en-US" sz="1200" b="0" i="0" baseline="0">
                  <a:latin typeface="Times New Roman" pitchFamily="18" charset="0"/>
                </a:endParaRPr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txPr>
          <a:bodyPr/>
          <a:lstStyle/>
          <a:p>
            <a:pPr>
              <a:defRPr sz="1100" baseline="0">
                <a:latin typeface="Times New Roman" pitchFamily="18" charset="0"/>
              </a:defRPr>
            </a:pPr>
            <a:endParaRPr lang="ja-JP"/>
          </a:p>
        </c:txPr>
        <c:crossAx val="104344960"/>
        <c:crosses val="autoZero"/>
        <c:crossBetween val="midCat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spPr>
            <a:ln w="25400">
              <a:solidFill>
                <a:schemeClr val="tx1"/>
              </a:solidFill>
            </a:ln>
          </c:spPr>
          <c:marker>
            <c:symbol val="none"/>
          </c:marker>
          <c:cat>
            <c:numRef>
              <c:f>'dk-velo'!$A$5:$A$964</c:f>
              <c:numCache>
                <c:formatCode>0_ </c:formatCode>
                <c:ptCount val="96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6</c:v>
                </c:pt>
                <c:pt idx="81">
                  <c:v>6</c:v>
                </c:pt>
                <c:pt idx="82">
                  <c:v>6</c:v>
                </c:pt>
                <c:pt idx="83">
                  <c:v>6</c:v>
                </c:pt>
                <c:pt idx="84">
                  <c:v>6</c:v>
                </c:pt>
                <c:pt idx="85">
                  <c:v>6</c:v>
                </c:pt>
                <c:pt idx="86">
                  <c:v>6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7</c:v>
                </c:pt>
                <c:pt idx="146">
                  <c:v>7</c:v>
                </c:pt>
                <c:pt idx="147">
                  <c:v>7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7</c:v>
                </c:pt>
                <c:pt idx="153">
                  <c:v>7</c:v>
                </c:pt>
                <c:pt idx="154">
                  <c:v>7</c:v>
                </c:pt>
                <c:pt idx="155">
                  <c:v>7</c:v>
                </c:pt>
                <c:pt idx="156">
                  <c:v>7</c:v>
                </c:pt>
                <c:pt idx="157">
                  <c:v>7</c:v>
                </c:pt>
                <c:pt idx="158">
                  <c:v>7</c:v>
                </c:pt>
                <c:pt idx="159">
                  <c:v>7</c:v>
                </c:pt>
                <c:pt idx="160">
                  <c:v>7</c:v>
                </c:pt>
                <c:pt idx="161">
                  <c:v>7</c:v>
                </c:pt>
                <c:pt idx="162">
                  <c:v>7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7</c:v>
                </c:pt>
                <c:pt idx="177">
                  <c:v>7</c:v>
                </c:pt>
                <c:pt idx="178">
                  <c:v>7</c:v>
                </c:pt>
                <c:pt idx="179">
                  <c:v>7</c:v>
                </c:pt>
                <c:pt idx="180">
                  <c:v>8</c:v>
                </c:pt>
                <c:pt idx="181">
                  <c:v>8</c:v>
                </c:pt>
                <c:pt idx="182">
                  <c:v>8</c:v>
                </c:pt>
                <c:pt idx="183">
                  <c:v>8</c:v>
                </c:pt>
                <c:pt idx="184">
                  <c:v>8</c:v>
                </c:pt>
                <c:pt idx="185">
                  <c:v>8</c:v>
                </c:pt>
                <c:pt idx="186">
                  <c:v>8</c:v>
                </c:pt>
                <c:pt idx="187">
                  <c:v>8</c:v>
                </c:pt>
                <c:pt idx="188">
                  <c:v>8</c:v>
                </c:pt>
                <c:pt idx="189">
                  <c:v>8</c:v>
                </c:pt>
                <c:pt idx="190">
                  <c:v>8</c:v>
                </c:pt>
                <c:pt idx="191">
                  <c:v>8</c:v>
                </c:pt>
                <c:pt idx="192">
                  <c:v>8</c:v>
                </c:pt>
                <c:pt idx="193">
                  <c:v>8</c:v>
                </c:pt>
                <c:pt idx="194">
                  <c:v>8</c:v>
                </c:pt>
                <c:pt idx="195">
                  <c:v>8</c:v>
                </c:pt>
                <c:pt idx="196">
                  <c:v>8</c:v>
                </c:pt>
                <c:pt idx="197">
                  <c:v>8</c:v>
                </c:pt>
                <c:pt idx="198">
                  <c:v>8</c:v>
                </c:pt>
                <c:pt idx="199">
                  <c:v>8</c:v>
                </c:pt>
                <c:pt idx="200">
                  <c:v>8</c:v>
                </c:pt>
                <c:pt idx="201">
                  <c:v>8</c:v>
                </c:pt>
                <c:pt idx="202">
                  <c:v>8</c:v>
                </c:pt>
                <c:pt idx="203">
                  <c:v>8</c:v>
                </c:pt>
                <c:pt idx="204">
                  <c:v>8</c:v>
                </c:pt>
                <c:pt idx="205">
                  <c:v>8</c:v>
                </c:pt>
                <c:pt idx="206">
                  <c:v>8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8</c:v>
                </c:pt>
                <c:pt idx="212">
                  <c:v>8</c:v>
                </c:pt>
                <c:pt idx="213">
                  <c:v>8</c:v>
                </c:pt>
                <c:pt idx="214">
                  <c:v>8</c:v>
                </c:pt>
                <c:pt idx="215">
                  <c:v>8</c:v>
                </c:pt>
                <c:pt idx="216">
                  <c:v>8</c:v>
                </c:pt>
                <c:pt idx="217">
                  <c:v>8</c:v>
                </c:pt>
                <c:pt idx="218">
                  <c:v>8</c:v>
                </c:pt>
                <c:pt idx="219">
                  <c:v>8</c:v>
                </c:pt>
                <c:pt idx="220">
                  <c:v>8</c:v>
                </c:pt>
                <c:pt idx="221">
                  <c:v>8</c:v>
                </c:pt>
                <c:pt idx="222">
                  <c:v>8</c:v>
                </c:pt>
                <c:pt idx="223">
                  <c:v>8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  <c:pt idx="240">
                  <c:v>9</c:v>
                </c:pt>
                <c:pt idx="241">
                  <c:v>9</c:v>
                </c:pt>
                <c:pt idx="242">
                  <c:v>9</c:v>
                </c:pt>
                <c:pt idx="243">
                  <c:v>9</c:v>
                </c:pt>
                <c:pt idx="244">
                  <c:v>9</c:v>
                </c:pt>
                <c:pt idx="245">
                  <c:v>9</c:v>
                </c:pt>
                <c:pt idx="246">
                  <c:v>9</c:v>
                </c:pt>
                <c:pt idx="247">
                  <c:v>9</c:v>
                </c:pt>
                <c:pt idx="248">
                  <c:v>9</c:v>
                </c:pt>
                <c:pt idx="249">
                  <c:v>9</c:v>
                </c:pt>
                <c:pt idx="250">
                  <c:v>9</c:v>
                </c:pt>
                <c:pt idx="251">
                  <c:v>9</c:v>
                </c:pt>
                <c:pt idx="252">
                  <c:v>9</c:v>
                </c:pt>
                <c:pt idx="253">
                  <c:v>9</c:v>
                </c:pt>
                <c:pt idx="254">
                  <c:v>9</c:v>
                </c:pt>
                <c:pt idx="255">
                  <c:v>9</c:v>
                </c:pt>
                <c:pt idx="256">
                  <c:v>9</c:v>
                </c:pt>
                <c:pt idx="257">
                  <c:v>9</c:v>
                </c:pt>
                <c:pt idx="258">
                  <c:v>9</c:v>
                </c:pt>
                <c:pt idx="259">
                  <c:v>9</c:v>
                </c:pt>
                <c:pt idx="260">
                  <c:v>9</c:v>
                </c:pt>
                <c:pt idx="261">
                  <c:v>9</c:v>
                </c:pt>
                <c:pt idx="262">
                  <c:v>9</c:v>
                </c:pt>
                <c:pt idx="263">
                  <c:v>9</c:v>
                </c:pt>
                <c:pt idx="264">
                  <c:v>9</c:v>
                </c:pt>
                <c:pt idx="265">
                  <c:v>9</c:v>
                </c:pt>
                <c:pt idx="266">
                  <c:v>9</c:v>
                </c:pt>
                <c:pt idx="267">
                  <c:v>9</c:v>
                </c:pt>
                <c:pt idx="268">
                  <c:v>9</c:v>
                </c:pt>
                <c:pt idx="269">
                  <c:v>9</c:v>
                </c:pt>
                <c:pt idx="270">
                  <c:v>9</c:v>
                </c:pt>
                <c:pt idx="271">
                  <c:v>9</c:v>
                </c:pt>
                <c:pt idx="272">
                  <c:v>9</c:v>
                </c:pt>
                <c:pt idx="273">
                  <c:v>9</c:v>
                </c:pt>
                <c:pt idx="274">
                  <c:v>9</c:v>
                </c:pt>
                <c:pt idx="275">
                  <c:v>9</c:v>
                </c:pt>
                <c:pt idx="276">
                  <c:v>9</c:v>
                </c:pt>
                <c:pt idx="277">
                  <c:v>9</c:v>
                </c:pt>
                <c:pt idx="278">
                  <c:v>9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9</c:v>
                </c:pt>
                <c:pt idx="283">
                  <c:v>9</c:v>
                </c:pt>
                <c:pt idx="284">
                  <c:v>9</c:v>
                </c:pt>
                <c:pt idx="285">
                  <c:v>9</c:v>
                </c:pt>
                <c:pt idx="286">
                  <c:v>9</c:v>
                </c:pt>
                <c:pt idx="287">
                  <c:v>9</c:v>
                </c:pt>
                <c:pt idx="288">
                  <c:v>9</c:v>
                </c:pt>
                <c:pt idx="289">
                  <c:v>9</c:v>
                </c:pt>
                <c:pt idx="290">
                  <c:v>9</c:v>
                </c:pt>
                <c:pt idx="291">
                  <c:v>9</c:v>
                </c:pt>
                <c:pt idx="292">
                  <c:v>9</c:v>
                </c:pt>
                <c:pt idx="293">
                  <c:v>9</c:v>
                </c:pt>
                <c:pt idx="294">
                  <c:v>9</c:v>
                </c:pt>
                <c:pt idx="295">
                  <c:v>9</c:v>
                </c:pt>
                <c:pt idx="296">
                  <c:v>9</c:v>
                </c:pt>
                <c:pt idx="297">
                  <c:v>9</c:v>
                </c:pt>
                <c:pt idx="298">
                  <c:v>9</c:v>
                </c:pt>
                <c:pt idx="299">
                  <c:v>9</c:v>
                </c:pt>
                <c:pt idx="300">
                  <c:v>10</c:v>
                </c:pt>
                <c:pt idx="301">
                  <c:v>10</c:v>
                </c:pt>
                <c:pt idx="302">
                  <c:v>10</c:v>
                </c:pt>
                <c:pt idx="303">
                  <c:v>10</c:v>
                </c:pt>
                <c:pt idx="304">
                  <c:v>10</c:v>
                </c:pt>
                <c:pt idx="305">
                  <c:v>10</c:v>
                </c:pt>
                <c:pt idx="306">
                  <c:v>10</c:v>
                </c:pt>
                <c:pt idx="307">
                  <c:v>10</c:v>
                </c:pt>
                <c:pt idx="308">
                  <c:v>10</c:v>
                </c:pt>
                <c:pt idx="309">
                  <c:v>10</c:v>
                </c:pt>
                <c:pt idx="310">
                  <c:v>10</c:v>
                </c:pt>
                <c:pt idx="311">
                  <c:v>10</c:v>
                </c:pt>
                <c:pt idx="312">
                  <c:v>10</c:v>
                </c:pt>
                <c:pt idx="313">
                  <c:v>10</c:v>
                </c:pt>
                <c:pt idx="314">
                  <c:v>10</c:v>
                </c:pt>
                <c:pt idx="315">
                  <c:v>10</c:v>
                </c:pt>
                <c:pt idx="316">
                  <c:v>10</c:v>
                </c:pt>
                <c:pt idx="317">
                  <c:v>10</c:v>
                </c:pt>
                <c:pt idx="318">
                  <c:v>10</c:v>
                </c:pt>
                <c:pt idx="319">
                  <c:v>10</c:v>
                </c:pt>
                <c:pt idx="320">
                  <c:v>10</c:v>
                </c:pt>
                <c:pt idx="321">
                  <c:v>10</c:v>
                </c:pt>
                <c:pt idx="322">
                  <c:v>10</c:v>
                </c:pt>
                <c:pt idx="323">
                  <c:v>10</c:v>
                </c:pt>
                <c:pt idx="324">
                  <c:v>10</c:v>
                </c:pt>
                <c:pt idx="325">
                  <c:v>10</c:v>
                </c:pt>
                <c:pt idx="326">
                  <c:v>10</c:v>
                </c:pt>
                <c:pt idx="327">
                  <c:v>10</c:v>
                </c:pt>
                <c:pt idx="328">
                  <c:v>10</c:v>
                </c:pt>
                <c:pt idx="329">
                  <c:v>10</c:v>
                </c:pt>
                <c:pt idx="330">
                  <c:v>10</c:v>
                </c:pt>
                <c:pt idx="331">
                  <c:v>10</c:v>
                </c:pt>
                <c:pt idx="332">
                  <c:v>10</c:v>
                </c:pt>
                <c:pt idx="333">
                  <c:v>10</c:v>
                </c:pt>
                <c:pt idx="334">
                  <c:v>10</c:v>
                </c:pt>
                <c:pt idx="335">
                  <c:v>10</c:v>
                </c:pt>
                <c:pt idx="336">
                  <c:v>10</c:v>
                </c:pt>
                <c:pt idx="337">
                  <c:v>10</c:v>
                </c:pt>
                <c:pt idx="338">
                  <c:v>10</c:v>
                </c:pt>
                <c:pt idx="339">
                  <c:v>10</c:v>
                </c:pt>
                <c:pt idx="340">
                  <c:v>10</c:v>
                </c:pt>
                <c:pt idx="341">
                  <c:v>10</c:v>
                </c:pt>
                <c:pt idx="342">
                  <c:v>10</c:v>
                </c:pt>
                <c:pt idx="343">
                  <c:v>10</c:v>
                </c:pt>
                <c:pt idx="344">
                  <c:v>10</c:v>
                </c:pt>
                <c:pt idx="345">
                  <c:v>10</c:v>
                </c:pt>
                <c:pt idx="346">
                  <c:v>10</c:v>
                </c:pt>
                <c:pt idx="347">
                  <c:v>10</c:v>
                </c:pt>
                <c:pt idx="348">
                  <c:v>10</c:v>
                </c:pt>
                <c:pt idx="349">
                  <c:v>10</c:v>
                </c:pt>
                <c:pt idx="350">
                  <c:v>10</c:v>
                </c:pt>
                <c:pt idx="351">
                  <c:v>10</c:v>
                </c:pt>
                <c:pt idx="352">
                  <c:v>10</c:v>
                </c:pt>
                <c:pt idx="353">
                  <c:v>10</c:v>
                </c:pt>
                <c:pt idx="354">
                  <c:v>10</c:v>
                </c:pt>
                <c:pt idx="355">
                  <c:v>10</c:v>
                </c:pt>
                <c:pt idx="356">
                  <c:v>10</c:v>
                </c:pt>
                <c:pt idx="357">
                  <c:v>10</c:v>
                </c:pt>
                <c:pt idx="358">
                  <c:v>10</c:v>
                </c:pt>
                <c:pt idx="359">
                  <c:v>10</c:v>
                </c:pt>
                <c:pt idx="360">
                  <c:v>11</c:v>
                </c:pt>
                <c:pt idx="361">
                  <c:v>11</c:v>
                </c:pt>
                <c:pt idx="362">
                  <c:v>11</c:v>
                </c:pt>
                <c:pt idx="363">
                  <c:v>11</c:v>
                </c:pt>
                <c:pt idx="364">
                  <c:v>11</c:v>
                </c:pt>
                <c:pt idx="365">
                  <c:v>11</c:v>
                </c:pt>
                <c:pt idx="366">
                  <c:v>11</c:v>
                </c:pt>
                <c:pt idx="367">
                  <c:v>11</c:v>
                </c:pt>
                <c:pt idx="368">
                  <c:v>11</c:v>
                </c:pt>
                <c:pt idx="369">
                  <c:v>11</c:v>
                </c:pt>
                <c:pt idx="370">
                  <c:v>11</c:v>
                </c:pt>
                <c:pt idx="371">
                  <c:v>11</c:v>
                </c:pt>
                <c:pt idx="372">
                  <c:v>11</c:v>
                </c:pt>
                <c:pt idx="373">
                  <c:v>11</c:v>
                </c:pt>
                <c:pt idx="374">
                  <c:v>11</c:v>
                </c:pt>
                <c:pt idx="375">
                  <c:v>11</c:v>
                </c:pt>
                <c:pt idx="376">
                  <c:v>11</c:v>
                </c:pt>
                <c:pt idx="377">
                  <c:v>11</c:v>
                </c:pt>
                <c:pt idx="378">
                  <c:v>11</c:v>
                </c:pt>
                <c:pt idx="379">
                  <c:v>11</c:v>
                </c:pt>
                <c:pt idx="380">
                  <c:v>11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11</c:v>
                </c:pt>
                <c:pt idx="404">
                  <c:v>11</c:v>
                </c:pt>
                <c:pt idx="405">
                  <c:v>11</c:v>
                </c:pt>
                <c:pt idx="406">
                  <c:v>11</c:v>
                </c:pt>
                <c:pt idx="407">
                  <c:v>11</c:v>
                </c:pt>
                <c:pt idx="408">
                  <c:v>11</c:v>
                </c:pt>
                <c:pt idx="409">
                  <c:v>11</c:v>
                </c:pt>
                <c:pt idx="410">
                  <c:v>11</c:v>
                </c:pt>
                <c:pt idx="411">
                  <c:v>11</c:v>
                </c:pt>
                <c:pt idx="412">
                  <c:v>11</c:v>
                </c:pt>
                <c:pt idx="413">
                  <c:v>11</c:v>
                </c:pt>
                <c:pt idx="414">
                  <c:v>11</c:v>
                </c:pt>
                <c:pt idx="415">
                  <c:v>11</c:v>
                </c:pt>
                <c:pt idx="416">
                  <c:v>11</c:v>
                </c:pt>
                <c:pt idx="417">
                  <c:v>11</c:v>
                </c:pt>
                <c:pt idx="418">
                  <c:v>11</c:v>
                </c:pt>
                <c:pt idx="419">
                  <c:v>11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12</c:v>
                </c:pt>
                <c:pt idx="429">
                  <c:v>12</c:v>
                </c:pt>
                <c:pt idx="430">
                  <c:v>12</c:v>
                </c:pt>
                <c:pt idx="431">
                  <c:v>12</c:v>
                </c:pt>
                <c:pt idx="432">
                  <c:v>12</c:v>
                </c:pt>
                <c:pt idx="433">
                  <c:v>12</c:v>
                </c:pt>
                <c:pt idx="434">
                  <c:v>12</c:v>
                </c:pt>
                <c:pt idx="435">
                  <c:v>12</c:v>
                </c:pt>
                <c:pt idx="436">
                  <c:v>12</c:v>
                </c:pt>
                <c:pt idx="437">
                  <c:v>12</c:v>
                </c:pt>
                <c:pt idx="438">
                  <c:v>12</c:v>
                </c:pt>
                <c:pt idx="439">
                  <c:v>12</c:v>
                </c:pt>
                <c:pt idx="440">
                  <c:v>12</c:v>
                </c:pt>
                <c:pt idx="441">
                  <c:v>12</c:v>
                </c:pt>
                <c:pt idx="442">
                  <c:v>12</c:v>
                </c:pt>
                <c:pt idx="443">
                  <c:v>12</c:v>
                </c:pt>
                <c:pt idx="444">
                  <c:v>12</c:v>
                </c:pt>
                <c:pt idx="445">
                  <c:v>12</c:v>
                </c:pt>
                <c:pt idx="446">
                  <c:v>12</c:v>
                </c:pt>
                <c:pt idx="447">
                  <c:v>12</c:v>
                </c:pt>
                <c:pt idx="448">
                  <c:v>12</c:v>
                </c:pt>
                <c:pt idx="449">
                  <c:v>12</c:v>
                </c:pt>
                <c:pt idx="450">
                  <c:v>12</c:v>
                </c:pt>
                <c:pt idx="451">
                  <c:v>12</c:v>
                </c:pt>
                <c:pt idx="452">
                  <c:v>12</c:v>
                </c:pt>
                <c:pt idx="453">
                  <c:v>12</c:v>
                </c:pt>
                <c:pt idx="454">
                  <c:v>12</c:v>
                </c:pt>
                <c:pt idx="455">
                  <c:v>12</c:v>
                </c:pt>
                <c:pt idx="456">
                  <c:v>12</c:v>
                </c:pt>
                <c:pt idx="457">
                  <c:v>12</c:v>
                </c:pt>
                <c:pt idx="458">
                  <c:v>12</c:v>
                </c:pt>
                <c:pt idx="459">
                  <c:v>12</c:v>
                </c:pt>
                <c:pt idx="460">
                  <c:v>12</c:v>
                </c:pt>
                <c:pt idx="461">
                  <c:v>12</c:v>
                </c:pt>
                <c:pt idx="462">
                  <c:v>12</c:v>
                </c:pt>
                <c:pt idx="463">
                  <c:v>12</c:v>
                </c:pt>
                <c:pt idx="464">
                  <c:v>12</c:v>
                </c:pt>
                <c:pt idx="465">
                  <c:v>12</c:v>
                </c:pt>
                <c:pt idx="466">
                  <c:v>12</c:v>
                </c:pt>
                <c:pt idx="467">
                  <c:v>12</c:v>
                </c:pt>
                <c:pt idx="468">
                  <c:v>12</c:v>
                </c:pt>
                <c:pt idx="469">
                  <c:v>12</c:v>
                </c:pt>
                <c:pt idx="470">
                  <c:v>12</c:v>
                </c:pt>
                <c:pt idx="471">
                  <c:v>12</c:v>
                </c:pt>
                <c:pt idx="472">
                  <c:v>12</c:v>
                </c:pt>
                <c:pt idx="473">
                  <c:v>12</c:v>
                </c:pt>
                <c:pt idx="474">
                  <c:v>12</c:v>
                </c:pt>
                <c:pt idx="475">
                  <c:v>12</c:v>
                </c:pt>
                <c:pt idx="476">
                  <c:v>12</c:v>
                </c:pt>
                <c:pt idx="477">
                  <c:v>12</c:v>
                </c:pt>
                <c:pt idx="478">
                  <c:v>12</c:v>
                </c:pt>
                <c:pt idx="479">
                  <c:v>12</c:v>
                </c:pt>
                <c:pt idx="480">
                  <c:v>13</c:v>
                </c:pt>
                <c:pt idx="481">
                  <c:v>13</c:v>
                </c:pt>
                <c:pt idx="482">
                  <c:v>13</c:v>
                </c:pt>
                <c:pt idx="483">
                  <c:v>13</c:v>
                </c:pt>
                <c:pt idx="484">
                  <c:v>13</c:v>
                </c:pt>
                <c:pt idx="485">
                  <c:v>13</c:v>
                </c:pt>
                <c:pt idx="486">
                  <c:v>13</c:v>
                </c:pt>
                <c:pt idx="487">
                  <c:v>13</c:v>
                </c:pt>
                <c:pt idx="488">
                  <c:v>13</c:v>
                </c:pt>
                <c:pt idx="489">
                  <c:v>13</c:v>
                </c:pt>
                <c:pt idx="490">
                  <c:v>13</c:v>
                </c:pt>
                <c:pt idx="491">
                  <c:v>13</c:v>
                </c:pt>
                <c:pt idx="492">
                  <c:v>13</c:v>
                </c:pt>
                <c:pt idx="493">
                  <c:v>13</c:v>
                </c:pt>
                <c:pt idx="494">
                  <c:v>13</c:v>
                </c:pt>
                <c:pt idx="495">
                  <c:v>13</c:v>
                </c:pt>
                <c:pt idx="496">
                  <c:v>13</c:v>
                </c:pt>
                <c:pt idx="497">
                  <c:v>13</c:v>
                </c:pt>
                <c:pt idx="498">
                  <c:v>13</c:v>
                </c:pt>
                <c:pt idx="499">
                  <c:v>13</c:v>
                </c:pt>
                <c:pt idx="500">
                  <c:v>13</c:v>
                </c:pt>
                <c:pt idx="501">
                  <c:v>13</c:v>
                </c:pt>
                <c:pt idx="502">
                  <c:v>13</c:v>
                </c:pt>
                <c:pt idx="503">
                  <c:v>13</c:v>
                </c:pt>
                <c:pt idx="504">
                  <c:v>13</c:v>
                </c:pt>
                <c:pt idx="505">
                  <c:v>13</c:v>
                </c:pt>
                <c:pt idx="506">
                  <c:v>13</c:v>
                </c:pt>
                <c:pt idx="507">
                  <c:v>13</c:v>
                </c:pt>
                <c:pt idx="508">
                  <c:v>13</c:v>
                </c:pt>
                <c:pt idx="509">
                  <c:v>13</c:v>
                </c:pt>
                <c:pt idx="510">
                  <c:v>13</c:v>
                </c:pt>
                <c:pt idx="511">
                  <c:v>13</c:v>
                </c:pt>
                <c:pt idx="512">
                  <c:v>13</c:v>
                </c:pt>
                <c:pt idx="513">
                  <c:v>13</c:v>
                </c:pt>
                <c:pt idx="514">
                  <c:v>13</c:v>
                </c:pt>
                <c:pt idx="515">
                  <c:v>13</c:v>
                </c:pt>
                <c:pt idx="516">
                  <c:v>13</c:v>
                </c:pt>
                <c:pt idx="517">
                  <c:v>13</c:v>
                </c:pt>
                <c:pt idx="518">
                  <c:v>13</c:v>
                </c:pt>
                <c:pt idx="519">
                  <c:v>13</c:v>
                </c:pt>
                <c:pt idx="520">
                  <c:v>13</c:v>
                </c:pt>
                <c:pt idx="521">
                  <c:v>13</c:v>
                </c:pt>
                <c:pt idx="522">
                  <c:v>13</c:v>
                </c:pt>
                <c:pt idx="523">
                  <c:v>13</c:v>
                </c:pt>
                <c:pt idx="524">
                  <c:v>13</c:v>
                </c:pt>
                <c:pt idx="525">
                  <c:v>13</c:v>
                </c:pt>
                <c:pt idx="526">
                  <c:v>13</c:v>
                </c:pt>
                <c:pt idx="527">
                  <c:v>13</c:v>
                </c:pt>
                <c:pt idx="528">
                  <c:v>13</c:v>
                </c:pt>
                <c:pt idx="529">
                  <c:v>13</c:v>
                </c:pt>
                <c:pt idx="530">
                  <c:v>13</c:v>
                </c:pt>
                <c:pt idx="531">
                  <c:v>13</c:v>
                </c:pt>
                <c:pt idx="532">
                  <c:v>13</c:v>
                </c:pt>
                <c:pt idx="533">
                  <c:v>13</c:v>
                </c:pt>
                <c:pt idx="534">
                  <c:v>13</c:v>
                </c:pt>
                <c:pt idx="535">
                  <c:v>13</c:v>
                </c:pt>
                <c:pt idx="536">
                  <c:v>13</c:v>
                </c:pt>
                <c:pt idx="537">
                  <c:v>13</c:v>
                </c:pt>
                <c:pt idx="538">
                  <c:v>13</c:v>
                </c:pt>
                <c:pt idx="539">
                  <c:v>13</c:v>
                </c:pt>
                <c:pt idx="540">
                  <c:v>14</c:v>
                </c:pt>
                <c:pt idx="541">
                  <c:v>14</c:v>
                </c:pt>
                <c:pt idx="542">
                  <c:v>14</c:v>
                </c:pt>
                <c:pt idx="543">
                  <c:v>14</c:v>
                </c:pt>
                <c:pt idx="544">
                  <c:v>14</c:v>
                </c:pt>
                <c:pt idx="545">
                  <c:v>14</c:v>
                </c:pt>
                <c:pt idx="546">
                  <c:v>14</c:v>
                </c:pt>
                <c:pt idx="547">
                  <c:v>14</c:v>
                </c:pt>
                <c:pt idx="548">
                  <c:v>14</c:v>
                </c:pt>
                <c:pt idx="549">
                  <c:v>14</c:v>
                </c:pt>
                <c:pt idx="550">
                  <c:v>14</c:v>
                </c:pt>
                <c:pt idx="551">
                  <c:v>14</c:v>
                </c:pt>
                <c:pt idx="552">
                  <c:v>14</c:v>
                </c:pt>
                <c:pt idx="553">
                  <c:v>14</c:v>
                </c:pt>
                <c:pt idx="554">
                  <c:v>14</c:v>
                </c:pt>
                <c:pt idx="555">
                  <c:v>14</c:v>
                </c:pt>
                <c:pt idx="556">
                  <c:v>14</c:v>
                </c:pt>
                <c:pt idx="557">
                  <c:v>14</c:v>
                </c:pt>
                <c:pt idx="558">
                  <c:v>14</c:v>
                </c:pt>
                <c:pt idx="559">
                  <c:v>14</c:v>
                </c:pt>
                <c:pt idx="560">
                  <c:v>14</c:v>
                </c:pt>
                <c:pt idx="561">
                  <c:v>14</c:v>
                </c:pt>
                <c:pt idx="562">
                  <c:v>14</c:v>
                </c:pt>
                <c:pt idx="563">
                  <c:v>14</c:v>
                </c:pt>
                <c:pt idx="564">
                  <c:v>14</c:v>
                </c:pt>
                <c:pt idx="565">
                  <c:v>14</c:v>
                </c:pt>
                <c:pt idx="566">
                  <c:v>14</c:v>
                </c:pt>
                <c:pt idx="567">
                  <c:v>14</c:v>
                </c:pt>
                <c:pt idx="568">
                  <c:v>14</c:v>
                </c:pt>
                <c:pt idx="569">
                  <c:v>14</c:v>
                </c:pt>
                <c:pt idx="570">
                  <c:v>14</c:v>
                </c:pt>
                <c:pt idx="571">
                  <c:v>14</c:v>
                </c:pt>
                <c:pt idx="572">
                  <c:v>14</c:v>
                </c:pt>
                <c:pt idx="573">
                  <c:v>14</c:v>
                </c:pt>
                <c:pt idx="574">
                  <c:v>14</c:v>
                </c:pt>
                <c:pt idx="575">
                  <c:v>14</c:v>
                </c:pt>
                <c:pt idx="576">
                  <c:v>14</c:v>
                </c:pt>
                <c:pt idx="577">
                  <c:v>14</c:v>
                </c:pt>
                <c:pt idx="578">
                  <c:v>14</c:v>
                </c:pt>
                <c:pt idx="579">
                  <c:v>14</c:v>
                </c:pt>
                <c:pt idx="580">
                  <c:v>14</c:v>
                </c:pt>
                <c:pt idx="581">
                  <c:v>14</c:v>
                </c:pt>
                <c:pt idx="582">
                  <c:v>14</c:v>
                </c:pt>
                <c:pt idx="583">
                  <c:v>14</c:v>
                </c:pt>
                <c:pt idx="584">
                  <c:v>14</c:v>
                </c:pt>
                <c:pt idx="585">
                  <c:v>14</c:v>
                </c:pt>
                <c:pt idx="586">
                  <c:v>14</c:v>
                </c:pt>
                <c:pt idx="587">
                  <c:v>14</c:v>
                </c:pt>
                <c:pt idx="588">
                  <c:v>14</c:v>
                </c:pt>
                <c:pt idx="589">
                  <c:v>14</c:v>
                </c:pt>
                <c:pt idx="590">
                  <c:v>14</c:v>
                </c:pt>
                <c:pt idx="591">
                  <c:v>14</c:v>
                </c:pt>
                <c:pt idx="592">
                  <c:v>14</c:v>
                </c:pt>
                <c:pt idx="593">
                  <c:v>14</c:v>
                </c:pt>
                <c:pt idx="594">
                  <c:v>14</c:v>
                </c:pt>
                <c:pt idx="595">
                  <c:v>14</c:v>
                </c:pt>
                <c:pt idx="596">
                  <c:v>14</c:v>
                </c:pt>
                <c:pt idx="597">
                  <c:v>14</c:v>
                </c:pt>
                <c:pt idx="598">
                  <c:v>14</c:v>
                </c:pt>
                <c:pt idx="599">
                  <c:v>14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15</c:v>
                </c:pt>
                <c:pt idx="621">
                  <c:v>15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15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15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15</c:v>
                </c:pt>
                <c:pt idx="653">
                  <c:v>15</c:v>
                </c:pt>
                <c:pt idx="654">
                  <c:v>15</c:v>
                </c:pt>
                <c:pt idx="655">
                  <c:v>15</c:v>
                </c:pt>
                <c:pt idx="656">
                  <c:v>15</c:v>
                </c:pt>
                <c:pt idx="657">
                  <c:v>15</c:v>
                </c:pt>
                <c:pt idx="658">
                  <c:v>15</c:v>
                </c:pt>
                <c:pt idx="659">
                  <c:v>15</c:v>
                </c:pt>
                <c:pt idx="660">
                  <c:v>16</c:v>
                </c:pt>
                <c:pt idx="661">
                  <c:v>16</c:v>
                </c:pt>
                <c:pt idx="662">
                  <c:v>16</c:v>
                </c:pt>
                <c:pt idx="663">
                  <c:v>16</c:v>
                </c:pt>
                <c:pt idx="664">
                  <c:v>16</c:v>
                </c:pt>
                <c:pt idx="665">
                  <c:v>16</c:v>
                </c:pt>
                <c:pt idx="666">
                  <c:v>16</c:v>
                </c:pt>
                <c:pt idx="667">
                  <c:v>16</c:v>
                </c:pt>
                <c:pt idx="668">
                  <c:v>16</c:v>
                </c:pt>
                <c:pt idx="669">
                  <c:v>16</c:v>
                </c:pt>
                <c:pt idx="670">
                  <c:v>16</c:v>
                </c:pt>
                <c:pt idx="671">
                  <c:v>16</c:v>
                </c:pt>
                <c:pt idx="672">
                  <c:v>16</c:v>
                </c:pt>
                <c:pt idx="673">
                  <c:v>16</c:v>
                </c:pt>
                <c:pt idx="674">
                  <c:v>16</c:v>
                </c:pt>
                <c:pt idx="675">
                  <c:v>16</c:v>
                </c:pt>
                <c:pt idx="676">
                  <c:v>16</c:v>
                </c:pt>
                <c:pt idx="677">
                  <c:v>16</c:v>
                </c:pt>
                <c:pt idx="678">
                  <c:v>16</c:v>
                </c:pt>
                <c:pt idx="679">
                  <c:v>16</c:v>
                </c:pt>
                <c:pt idx="680">
                  <c:v>16</c:v>
                </c:pt>
                <c:pt idx="681">
                  <c:v>16</c:v>
                </c:pt>
                <c:pt idx="682">
                  <c:v>16</c:v>
                </c:pt>
                <c:pt idx="683">
                  <c:v>16</c:v>
                </c:pt>
                <c:pt idx="684">
                  <c:v>16</c:v>
                </c:pt>
                <c:pt idx="685">
                  <c:v>16</c:v>
                </c:pt>
                <c:pt idx="686">
                  <c:v>16</c:v>
                </c:pt>
                <c:pt idx="687">
                  <c:v>16</c:v>
                </c:pt>
                <c:pt idx="688">
                  <c:v>16</c:v>
                </c:pt>
                <c:pt idx="689">
                  <c:v>16</c:v>
                </c:pt>
                <c:pt idx="690">
                  <c:v>16</c:v>
                </c:pt>
                <c:pt idx="691">
                  <c:v>16</c:v>
                </c:pt>
                <c:pt idx="692">
                  <c:v>16</c:v>
                </c:pt>
                <c:pt idx="693">
                  <c:v>16</c:v>
                </c:pt>
                <c:pt idx="694">
                  <c:v>16</c:v>
                </c:pt>
                <c:pt idx="695">
                  <c:v>16</c:v>
                </c:pt>
                <c:pt idx="696">
                  <c:v>16</c:v>
                </c:pt>
                <c:pt idx="697">
                  <c:v>16</c:v>
                </c:pt>
                <c:pt idx="698">
                  <c:v>16</c:v>
                </c:pt>
                <c:pt idx="699">
                  <c:v>16</c:v>
                </c:pt>
                <c:pt idx="700">
                  <c:v>16</c:v>
                </c:pt>
                <c:pt idx="701">
                  <c:v>16</c:v>
                </c:pt>
                <c:pt idx="702">
                  <c:v>16</c:v>
                </c:pt>
                <c:pt idx="703">
                  <c:v>16</c:v>
                </c:pt>
                <c:pt idx="704">
                  <c:v>16</c:v>
                </c:pt>
                <c:pt idx="705">
                  <c:v>16</c:v>
                </c:pt>
                <c:pt idx="706">
                  <c:v>16</c:v>
                </c:pt>
                <c:pt idx="707">
                  <c:v>16</c:v>
                </c:pt>
                <c:pt idx="708">
                  <c:v>16</c:v>
                </c:pt>
                <c:pt idx="709">
                  <c:v>16</c:v>
                </c:pt>
                <c:pt idx="710">
                  <c:v>16</c:v>
                </c:pt>
                <c:pt idx="711">
                  <c:v>16</c:v>
                </c:pt>
                <c:pt idx="712">
                  <c:v>16</c:v>
                </c:pt>
                <c:pt idx="713">
                  <c:v>16</c:v>
                </c:pt>
                <c:pt idx="714">
                  <c:v>16</c:v>
                </c:pt>
                <c:pt idx="715">
                  <c:v>16</c:v>
                </c:pt>
                <c:pt idx="716">
                  <c:v>16</c:v>
                </c:pt>
                <c:pt idx="717">
                  <c:v>16</c:v>
                </c:pt>
                <c:pt idx="718">
                  <c:v>16</c:v>
                </c:pt>
                <c:pt idx="719">
                  <c:v>16</c:v>
                </c:pt>
                <c:pt idx="720">
                  <c:v>17</c:v>
                </c:pt>
                <c:pt idx="721">
                  <c:v>17</c:v>
                </c:pt>
                <c:pt idx="722">
                  <c:v>17</c:v>
                </c:pt>
                <c:pt idx="723">
                  <c:v>17</c:v>
                </c:pt>
                <c:pt idx="724">
                  <c:v>17</c:v>
                </c:pt>
                <c:pt idx="725">
                  <c:v>17</c:v>
                </c:pt>
                <c:pt idx="726">
                  <c:v>17</c:v>
                </c:pt>
                <c:pt idx="727">
                  <c:v>17</c:v>
                </c:pt>
                <c:pt idx="728">
                  <c:v>17</c:v>
                </c:pt>
                <c:pt idx="729">
                  <c:v>17</c:v>
                </c:pt>
                <c:pt idx="730">
                  <c:v>17</c:v>
                </c:pt>
                <c:pt idx="731">
                  <c:v>17</c:v>
                </c:pt>
                <c:pt idx="732">
                  <c:v>17</c:v>
                </c:pt>
                <c:pt idx="733">
                  <c:v>17</c:v>
                </c:pt>
                <c:pt idx="734">
                  <c:v>17</c:v>
                </c:pt>
                <c:pt idx="735">
                  <c:v>17</c:v>
                </c:pt>
                <c:pt idx="736">
                  <c:v>17</c:v>
                </c:pt>
                <c:pt idx="737">
                  <c:v>17</c:v>
                </c:pt>
                <c:pt idx="738">
                  <c:v>17</c:v>
                </c:pt>
                <c:pt idx="739">
                  <c:v>17</c:v>
                </c:pt>
                <c:pt idx="740">
                  <c:v>17</c:v>
                </c:pt>
                <c:pt idx="741">
                  <c:v>17</c:v>
                </c:pt>
                <c:pt idx="742">
                  <c:v>17</c:v>
                </c:pt>
                <c:pt idx="743">
                  <c:v>17</c:v>
                </c:pt>
                <c:pt idx="744">
                  <c:v>17</c:v>
                </c:pt>
                <c:pt idx="745">
                  <c:v>17</c:v>
                </c:pt>
                <c:pt idx="746">
                  <c:v>17</c:v>
                </c:pt>
                <c:pt idx="747">
                  <c:v>17</c:v>
                </c:pt>
                <c:pt idx="748">
                  <c:v>17</c:v>
                </c:pt>
                <c:pt idx="749">
                  <c:v>17</c:v>
                </c:pt>
                <c:pt idx="750">
                  <c:v>17</c:v>
                </c:pt>
                <c:pt idx="751">
                  <c:v>17</c:v>
                </c:pt>
                <c:pt idx="752">
                  <c:v>17</c:v>
                </c:pt>
                <c:pt idx="753">
                  <c:v>17</c:v>
                </c:pt>
                <c:pt idx="754">
                  <c:v>17</c:v>
                </c:pt>
                <c:pt idx="755">
                  <c:v>17</c:v>
                </c:pt>
                <c:pt idx="756">
                  <c:v>17</c:v>
                </c:pt>
                <c:pt idx="757">
                  <c:v>17</c:v>
                </c:pt>
                <c:pt idx="758">
                  <c:v>17</c:v>
                </c:pt>
                <c:pt idx="759">
                  <c:v>17</c:v>
                </c:pt>
                <c:pt idx="760">
                  <c:v>17</c:v>
                </c:pt>
                <c:pt idx="761">
                  <c:v>17</c:v>
                </c:pt>
                <c:pt idx="762">
                  <c:v>17</c:v>
                </c:pt>
                <c:pt idx="763">
                  <c:v>17</c:v>
                </c:pt>
                <c:pt idx="764">
                  <c:v>17</c:v>
                </c:pt>
                <c:pt idx="765">
                  <c:v>17</c:v>
                </c:pt>
                <c:pt idx="766">
                  <c:v>17</c:v>
                </c:pt>
                <c:pt idx="767">
                  <c:v>17</c:v>
                </c:pt>
                <c:pt idx="768">
                  <c:v>17</c:v>
                </c:pt>
                <c:pt idx="769">
                  <c:v>17</c:v>
                </c:pt>
                <c:pt idx="770">
                  <c:v>17</c:v>
                </c:pt>
                <c:pt idx="771">
                  <c:v>17</c:v>
                </c:pt>
                <c:pt idx="772">
                  <c:v>17</c:v>
                </c:pt>
                <c:pt idx="773">
                  <c:v>17</c:v>
                </c:pt>
                <c:pt idx="774">
                  <c:v>17</c:v>
                </c:pt>
                <c:pt idx="775">
                  <c:v>17</c:v>
                </c:pt>
                <c:pt idx="776">
                  <c:v>17</c:v>
                </c:pt>
                <c:pt idx="777">
                  <c:v>17</c:v>
                </c:pt>
                <c:pt idx="778">
                  <c:v>17</c:v>
                </c:pt>
                <c:pt idx="779">
                  <c:v>17</c:v>
                </c:pt>
                <c:pt idx="780">
                  <c:v>18</c:v>
                </c:pt>
                <c:pt idx="781">
                  <c:v>18</c:v>
                </c:pt>
                <c:pt idx="782">
                  <c:v>18</c:v>
                </c:pt>
                <c:pt idx="783">
                  <c:v>18</c:v>
                </c:pt>
                <c:pt idx="784">
                  <c:v>18</c:v>
                </c:pt>
                <c:pt idx="785">
                  <c:v>18</c:v>
                </c:pt>
                <c:pt idx="786">
                  <c:v>18</c:v>
                </c:pt>
                <c:pt idx="787">
                  <c:v>18</c:v>
                </c:pt>
                <c:pt idx="788">
                  <c:v>18</c:v>
                </c:pt>
                <c:pt idx="789">
                  <c:v>18</c:v>
                </c:pt>
                <c:pt idx="790">
                  <c:v>18</c:v>
                </c:pt>
                <c:pt idx="791">
                  <c:v>18</c:v>
                </c:pt>
                <c:pt idx="792">
                  <c:v>18</c:v>
                </c:pt>
                <c:pt idx="793">
                  <c:v>18</c:v>
                </c:pt>
                <c:pt idx="794">
                  <c:v>18</c:v>
                </c:pt>
                <c:pt idx="795">
                  <c:v>18</c:v>
                </c:pt>
                <c:pt idx="796">
                  <c:v>18</c:v>
                </c:pt>
                <c:pt idx="797">
                  <c:v>18</c:v>
                </c:pt>
                <c:pt idx="798">
                  <c:v>18</c:v>
                </c:pt>
                <c:pt idx="799">
                  <c:v>18</c:v>
                </c:pt>
                <c:pt idx="800">
                  <c:v>18</c:v>
                </c:pt>
                <c:pt idx="801">
                  <c:v>18</c:v>
                </c:pt>
                <c:pt idx="802">
                  <c:v>18</c:v>
                </c:pt>
                <c:pt idx="803">
                  <c:v>18</c:v>
                </c:pt>
                <c:pt idx="804">
                  <c:v>18</c:v>
                </c:pt>
                <c:pt idx="805">
                  <c:v>18</c:v>
                </c:pt>
                <c:pt idx="806">
                  <c:v>18</c:v>
                </c:pt>
                <c:pt idx="807">
                  <c:v>18</c:v>
                </c:pt>
                <c:pt idx="808">
                  <c:v>18</c:v>
                </c:pt>
                <c:pt idx="809">
                  <c:v>18</c:v>
                </c:pt>
                <c:pt idx="810">
                  <c:v>18</c:v>
                </c:pt>
                <c:pt idx="811">
                  <c:v>18</c:v>
                </c:pt>
                <c:pt idx="812">
                  <c:v>18</c:v>
                </c:pt>
                <c:pt idx="813">
                  <c:v>18</c:v>
                </c:pt>
                <c:pt idx="814">
                  <c:v>18</c:v>
                </c:pt>
                <c:pt idx="815">
                  <c:v>18</c:v>
                </c:pt>
                <c:pt idx="816">
                  <c:v>18</c:v>
                </c:pt>
                <c:pt idx="817">
                  <c:v>18</c:v>
                </c:pt>
                <c:pt idx="818">
                  <c:v>18</c:v>
                </c:pt>
                <c:pt idx="819">
                  <c:v>18</c:v>
                </c:pt>
                <c:pt idx="820">
                  <c:v>18</c:v>
                </c:pt>
                <c:pt idx="821">
                  <c:v>18</c:v>
                </c:pt>
                <c:pt idx="822">
                  <c:v>18</c:v>
                </c:pt>
                <c:pt idx="823">
                  <c:v>18</c:v>
                </c:pt>
                <c:pt idx="824">
                  <c:v>18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18</c:v>
                </c:pt>
                <c:pt idx="829">
                  <c:v>18</c:v>
                </c:pt>
                <c:pt idx="830">
                  <c:v>18</c:v>
                </c:pt>
                <c:pt idx="831">
                  <c:v>18</c:v>
                </c:pt>
                <c:pt idx="832">
                  <c:v>18</c:v>
                </c:pt>
                <c:pt idx="833">
                  <c:v>18</c:v>
                </c:pt>
                <c:pt idx="834">
                  <c:v>18</c:v>
                </c:pt>
                <c:pt idx="835">
                  <c:v>18</c:v>
                </c:pt>
                <c:pt idx="836">
                  <c:v>18</c:v>
                </c:pt>
                <c:pt idx="837">
                  <c:v>18</c:v>
                </c:pt>
                <c:pt idx="838">
                  <c:v>18</c:v>
                </c:pt>
                <c:pt idx="839">
                  <c:v>18</c:v>
                </c:pt>
                <c:pt idx="840">
                  <c:v>19</c:v>
                </c:pt>
                <c:pt idx="841">
                  <c:v>19</c:v>
                </c:pt>
                <c:pt idx="842">
                  <c:v>19</c:v>
                </c:pt>
                <c:pt idx="843">
                  <c:v>19</c:v>
                </c:pt>
                <c:pt idx="844">
                  <c:v>19</c:v>
                </c:pt>
                <c:pt idx="845">
                  <c:v>19</c:v>
                </c:pt>
                <c:pt idx="846">
                  <c:v>19</c:v>
                </c:pt>
                <c:pt idx="847">
                  <c:v>19</c:v>
                </c:pt>
                <c:pt idx="848">
                  <c:v>19</c:v>
                </c:pt>
                <c:pt idx="849">
                  <c:v>19</c:v>
                </c:pt>
                <c:pt idx="850">
                  <c:v>19</c:v>
                </c:pt>
                <c:pt idx="851">
                  <c:v>19</c:v>
                </c:pt>
                <c:pt idx="852">
                  <c:v>19</c:v>
                </c:pt>
                <c:pt idx="853">
                  <c:v>19</c:v>
                </c:pt>
                <c:pt idx="854">
                  <c:v>19</c:v>
                </c:pt>
                <c:pt idx="855">
                  <c:v>19</c:v>
                </c:pt>
                <c:pt idx="856">
                  <c:v>19</c:v>
                </c:pt>
                <c:pt idx="857">
                  <c:v>19</c:v>
                </c:pt>
                <c:pt idx="858">
                  <c:v>19</c:v>
                </c:pt>
                <c:pt idx="859">
                  <c:v>19</c:v>
                </c:pt>
                <c:pt idx="860">
                  <c:v>19</c:v>
                </c:pt>
                <c:pt idx="861">
                  <c:v>19</c:v>
                </c:pt>
                <c:pt idx="862">
                  <c:v>19</c:v>
                </c:pt>
                <c:pt idx="863">
                  <c:v>19</c:v>
                </c:pt>
                <c:pt idx="864">
                  <c:v>19</c:v>
                </c:pt>
                <c:pt idx="865">
                  <c:v>19</c:v>
                </c:pt>
                <c:pt idx="866">
                  <c:v>19</c:v>
                </c:pt>
                <c:pt idx="867">
                  <c:v>19</c:v>
                </c:pt>
                <c:pt idx="868">
                  <c:v>19</c:v>
                </c:pt>
                <c:pt idx="869">
                  <c:v>19</c:v>
                </c:pt>
                <c:pt idx="870">
                  <c:v>19</c:v>
                </c:pt>
                <c:pt idx="871">
                  <c:v>19</c:v>
                </c:pt>
                <c:pt idx="872">
                  <c:v>19</c:v>
                </c:pt>
                <c:pt idx="873">
                  <c:v>19</c:v>
                </c:pt>
                <c:pt idx="874">
                  <c:v>19</c:v>
                </c:pt>
                <c:pt idx="875">
                  <c:v>19</c:v>
                </c:pt>
                <c:pt idx="876">
                  <c:v>19</c:v>
                </c:pt>
                <c:pt idx="877">
                  <c:v>19</c:v>
                </c:pt>
                <c:pt idx="878">
                  <c:v>19</c:v>
                </c:pt>
                <c:pt idx="879">
                  <c:v>19</c:v>
                </c:pt>
                <c:pt idx="880">
                  <c:v>19</c:v>
                </c:pt>
                <c:pt idx="881">
                  <c:v>19</c:v>
                </c:pt>
                <c:pt idx="882">
                  <c:v>19</c:v>
                </c:pt>
                <c:pt idx="883">
                  <c:v>19</c:v>
                </c:pt>
                <c:pt idx="884">
                  <c:v>19</c:v>
                </c:pt>
                <c:pt idx="885">
                  <c:v>19</c:v>
                </c:pt>
                <c:pt idx="886">
                  <c:v>19</c:v>
                </c:pt>
                <c:pt idx="887">
                  <c:v>19</c:v>
                </c:pt>
                <c:pt idx="888">
                  <c:v>19</c:v>
                </c:pt>
                <c:pt idx="889">
                  <c:v>19</c:v>
                </c:pt>
                <c:pt idx="890">
                  <c:v>19</c:v>
                </c:pt>
                <c:pt idx="891">
                  <c:v>19</c:v>
                </c:pt>
                <c:pt idx="892">
                  <c:v>19</c:v>
                </c:pt>
                <c:pt idx="893">
                  <c:v>19</c:v>
                </c:pt>
                <c:pt idx="894">
                  <c:v>19</c:v>
                </c:pt>
                <c:pt idx="895">
                  <c:v>19</c:v>
                </c:pt>
                <c:pt idx="896">
                  <c:v>19</c:v>
                </c:pt>
                <c:pt idx="897">
                  <c:v>19</c:v>
                </c:pt>
                <c:pt idx="898">
                  <c:v>19</c:v>
                </c:pt>
                <c:pt idx="899">
                  <c:v>19</c:v>
                </c:pt>
                <c:pt idx="900">
                  <c:v>20</c:v>
                </c:pt>
                <c:pt idx="901">
                  <c:v>20</c:v>
                </c:pt>
                <c:pt idx="902">
                  <c:v>20</c:v>
                </c:pt>
                <c:pt idx="903">
                  <c:v>20</c:v>
                </c:pt>
                <c:pt idx="904">
                  <c:v>20</c:v>
                </c:pt>
                <c:pt idx="905">
                  <c:v>20</c:v>
                </c:pt>
                <c:pt idx="906">
                  <c:v>20</c:v>
                </c:pt>
                <c:pt idx="907">
                  <c:v>20</c:v>
                </c:pt>
                <c:pt idx="908">
                  <c:v>20</c:v>
                </c:pt>
                <c:pt idx="909">
                  <c:v>20</c:v>
                </c:pt>
                <c:pt idx="910">
                  <c:v>20</c:v>
                </c:pt>
                <c:pt idx="911">
                  <c:v>20</c:v>
                </c:pt>
                <c:pt idx="912">
                  <c:v>20</c:v>
                </c:pt>
                <c:pt idx="913">
                  <c:v>20</c:v>
                </c:pt>
                <c:pt idx="914">
                  <c:v>20</c:v>
                </c:pt>
                <c:pt idx="915">
                  <c:v>20</c:v>
                </c:pt>
                <c:pt idx="916">
                  <c:v>20</c:v>
                </c:pt>
                <c:pt idx="917">
                  <c:v>20</c:v>
                </c:pt>
                <c:pt idx="918">
                  <c:v>20</c:v>
                </c:pt>
                <c:pt idx="919">
                  <c:v>20</c:v>
                </c:pt>
                <c:pt idx="920">
                  <c:v>20</c:v>
                </c:pt>
                <c:pt idx="921">
                  <c:v>20</c:v>
                </c:pt>
                <c:pt idx="922">
                  <c:v>20</c:v>
                </c:pt>
                <c:pt idx="923">
                  <c:v>20</c:v>
                </c:pt>
                <c:pt idx="924">
                  <c:v>20</c:v>
                </c:pt>
                <c:pt idx="925">
                  <c:v>20</c:v>
                </c:pt>
                <c:pt idx="926">
                  <c:v>20</c:v>
                </c:pt>
                <c:pt idx="927">
                  <c:v>20</c:v>
                </c:pt>
                <c:pt idx="928">
                  <c:v>20</c:v>
                </c:pt>
                <c:pt idx="929">
                  <c:v>20</c:v>
                </c:pt>
                <c:pt idx="930">
                  <c:v>20</c:v>
                </c:pt>
                <c:pt idx="931">
                  <c:v>20</c:v>
                </c:pt>
                <c:pt idx="932">
                  <c:v>20</c:v>
                </c:pt>
                <c:pt idx="933">
                  <c:v>20</c:v>
                </c:pt>
                <c:pt idx="934">
                  <c:v>20</c:v>
                </c:pt>
                <c:pt idx="935">
                  <c:v>20</c:v>
                </c:pt>
                <c:pt idx="936">
                  <c:v>20</c:v>
                </c:pt>
                <c:pt idx="937">
                  <c:v>20</c:v>
                </c:pt>
                <c:pt idx="938">
                  <c:v>20</c:v>
                </c:pt>
                <c:pt idx="939">
                  <c:v>20</c:v>
                </c:pt>
                <c:pt idx="940">
                  <c:v>20</c:v>
                </c:pt>
                <c:pt idx="941">
                  <c:v>20</c:v>
                </c:pt>
                <c:pt idx="942">
                  <c:v>20</c:v>
                </c:pt>
                <c:pt idx="943">
                  <c:v>20</c:v>
                </c:pt>
                <c:pt idx="944">
                  <c:v>20</c:v>
                </c:pt>
                <c:pt idx="945">
                  <c:v>20</c:v>
                </c:pt>
                <c:pt idx="946">
                  <c:v>20</c:v>
                </c:pt>
                <c:pt idx="947">
                  <c:v>20</c:v>
                </c:pt>
                <c:pt idx="948">
                  <c:v>20</c:v>
                </c:pt>
                <c:pt idx="949">
                  <c:v>20</c:v>
                </c:pt>
                <c:pt idx="950">
                  <c:v>20</c:v>
                </c:pt>
                <c:pt idx="951">
                  <c:v>20</c:v>
                </c:pt>
                <c:pt idx="952">
                  <c:v>20</c:v>
                </c:pt>
                <c:pt idx="953">
                  <c:v>20</c:v>
                </c:pt>
                <c:pt idx="954">
                  <c:v>20</c:v>
                </c:pt>
                <c:pt idx="955">
                  <c:v>20</c:v>
                </c:pt>
                <c:pt idx="956">
                  <c:v>20</c:v>
                </c:pt>
                <c:pt idx="957">
                  <c:v>20</c:v>
                </c:pt>
                <c:pt idx="958">
                  <c:v>20</c:v>
                </c:pt>
                <c:pt idx="959">
                  <c:v>20</c:v>
                </c:pt>
              </c:numCache>
            </c:numRef>
          </c:cat>
          <c:val>
            <c:numRef>
              <c:f>'dk-velo'!$G$5:$G$964</c:f>
              <c:numCache>
                <c:formatCode>0.0_ </c:formatCode>
                <c:ptCount val="9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23.005299999999913</c:v>
                </c:pt>
                <c:pt idx="115">
                  <c:v>25.366199999999989</c:v>
                </c:pt>
                <c:pt idx="116">
                  <c:v>38.886399999999995</c:v>
                </c:pt>
                <c:pt idx="117">
                  <c:v>43.304599999999994</c:v>
                </c:pt>
                <c:pt idx="118">
                  <c:v>41.957399999999993</c:v>
                </c:pt>
                <c:pt idx="119">
                  <c:v>36.300799999999995</c:v>
                </c:pt>
                <c:pt idx="120">
                  <c:v>73.084700000000012</c:v>
                </c:pt>
                <c:pt idx="121">
                  <c:v>78.497500000000329</c:v>
                </c:pt>
                <c:pt idx="122">
                  <c:v>87.064499999999995</c:v>
                </c:pt>
                <c:pt idx="123">
                  <c:v>43.692900000000158</c:v>
                </c:pt>
                <c:pt idx="124">
                  <c:v>30.8767</c:v>
                </c:pt>
                <c:pt idx="125">
                  <c:v>10.986400000000026</c:v>
                </c:pt>
                <c:pt idx="126">
                  <c:v>4.7642999999999995</c:v>
                </c:pt>
                <c:pt idx="127">
                  <c:v>4.8027999999999995</c:v>
                </c:pt>
                <c:pt idx="128">
                  <c:v>2.6785999999999999</c:v>
                </c:pt>
                <c:pt idx="129">
                  <c:v>16.853899999999999</c:v>
                </c:pt>
                <c:pt idx="130">
                  <c:v>27.089699999999894</c:v>
                </c:pt>
                <c:pt idx="131">
                  <c:v>31.795499999999901</c:v>
                </c:pt>
                <c:pt idx="132">
                  <c:v>17.963999999999917</c:v>
                </c:pt>
                <c:pt idx="133">
                  <c:v>11.0867</c:v>
                </c:pt>
                <c:pt idx="134">
                  <c:v>8.4588000000000001</c:v>
                </c:pt>
                <c:pt idx="135">
                  <c:v>8.4837000000000007</c:v>
                </c:pt>
                <c:pt idx="136">
                  <c:v>8.6648000000000014</c:v>
                </c:pt>
                <c:pt idx="137">
                  <c:v>7.4097000000000124</c:v>
                </c:pt>
                <c:pt idx="138">
                  <c:v>9.0729000000000006</c:v>
                </c:pt>
                <c:pt idx="139">
                  <c:v>8.9681000000000015</c:v>
                </c:pt>
                <c:pt idx="140">
                  <c:v>8.0093000000000014</c:v>
                </c:pt>
                <c:pt idx="141">
                  <c:v>8.4129000000000005</c:v>
                </c:pt>
                <c:pt idx="142">
                  <c:v>30.237200000000001</c:v>
                </c:pt>
                <c:pt idx="143">
                  <c:v>35.692600000000013</c:v>
                </c:pt>
                <c:pt idx="144">
                  <c:v>32.725600000000135</c:v>
                </c:pt>
                <c:pt idx="145">
                  <c:v>11.213800000000001</c:v>
                </c:pt>
                <c:pt idx="146">
                  <c:v>7.2</c:v>
                </c:pt>
                <c:pt idx="147">
                  <c:v>8.3282999999999987</c:v>
                </c:pt>
                <c:pt idx="148">
                  <c:v>4.3413000000000004</c:v>
                </c:pt>
                <c:pt idx="149">
                  <c:v>14.807700000000002</c:v>
                </c:pt>
                <c:pt idx="150">
                  <c:v>33.281000000000006</c:v>
                </c:pt>
                <c:pt idx="151">
                  <c:v>34.6873</c:v>
                </c:pt>
                <c:pt idx="152">
                  <c:v>23.846399999999928</c:v>
                </c:pt>
                <c:pt idx="153">
                  <c:v>7.2751999999999999</c:v>
                </c:pt>
                <c:pt idx="154">
                  <c:v>7.2238999999999995</c:v>
                </c:pt>
                <c:pt idx="155">
                  <c:v>8.8531000000000066</c:v>
                </c:pt>
                <c:pt idx="156">
                  <c:v>7.8852000000000002</c:v>
                </c:pt>
                <c:pt idx="157">
                  <c:v>11.408100000000001</c:v>
                </c:pt>
                <c:pt idx="158">
                  <c:v>10.6206</c:v>
                </c:pt>
                <c:pt idx="159">
                  <c:v>11.2034</c:v>
                </c:pt>
                <c:pt idx="160">
                  <c:v>8.0839000000000034</c:v>
                </c:pt>
                <c:pt idx="161">
                  <c:v>10.651200000000001</c:v>
                </c:pt>
                <c:pt idx="162">
                  <c:v>14.1592</c:v>
                </c:pt>
                <c:pt idx="163">
                  <c:v>34.107200000000006</c:v>
                </c:pt>
                <c:pt idx="164">
                  <c:v>49.420300000000012</c:v>
                </c:pt>
                <c:pt idx="165">
                  <c:v>65.87769999999999</c:v>
                </c:pt>
                <c:pt idx="166">
                  <c:v>54.926300000000012</c:v>
                </c:pt>
                <c:pt idx="167">
                  <c:v>58.44</c:v>
                </c:pt>
                <c:pt idx="168">
                  <c:v>38.618500000000012</c:v>
                </c:pt>
                <c:pt idx="169">
                  <c:v>30.265399999999879</c:v>
                </c:pt>
                <c:pt idx="170">
                  <c:v>25.556799999999928</c:v>
                </c:pt>
                <c:pt idx="171">
                  <c:v>69.597399999999993</c:v>
                </c:pt>
                <c:pt idx="172">
                  <c:v>120.30029999999999</c:v>
                </c:pt>
                <c:pt idx="173">
                  <c:v>147.07049999999998</c:v>
                </c:pt>
                <c:pt idx="174">
                  <c:v>176.38430000000054</c:v>
                </c:pt>
                <c:pt idx="175">
                  <c:v>175.00800000000001</c:v>
                </c:pt>
                <c:pt idx="176">
                  <c:v>193.76169999999999</c:v>
                </c:pt>
                <c:pt idx="177">
                  <c:v>195.18810000000047</c:v>
                </c:pt>
                <c:pt idx="178">
                  <c:v>191.48320000000001</c:v>
                </c:pt>
                <c:pt idx="179">
                  <c:v>163.44540000000001</c:v>
                </c:pt>
                <c:pt idx="180">
                  <c:v>109.52229999999999</c:v>
                </c:pt>
                <c:pt idx="181">
                  <c:v>81.430999999999997</c:v>
                </c:pt>
                <c:pt idx="182">
                  <c:v>90.65649999999998</c:v>
                </c:pt>
                <c:pt idx="183">
                  <c:v>134.83040000000054</c:v>
                </c:pt>
                <c:pt idx="184">
                  <c:v>174.23689999999999</c:v>
                </c:pt>
                <c:pt idx="185">
                  <c:v>194.57989999999998</c:v>
                </c:pt>
                <c:pt idx="186">
                  <c:v>165.3441</c:v>
                </c:pt>
                <c:pt idx="187">
                  <c:v>163.12</c:v>
                </c:pt>
                <c:pt idx="188">
                  <c:v>130.0351</c:v>
                </c:pt>
                <c:pt idx="189">
                  <c:v>156.71969999999945</c:v>
                </c:pt>
                <c:pt idx="190">
                  <c:v>151.2818</c:v>
                </c:pt>
                <c:pt idx="191">
                  <c:v>157.10399999999998</c:v>
                </c:pt>
                <c:pt idx="192">
                  <c:v>141.95430000000007</c:v>
                </c:pt>
                <c:pt idx="193">
                  <c:v>117.187</c:v>
                </c:pt>
                <c:pt idx="194">
                  <c:v>98.322399999999988</c:v>
                </c:pt>
                <c:pt idx="195">
                  <c:v>57.495800000000003</c:v>
                </c:pt>
                <c:pt idx="196">
                  <c:v>36.372900000000001</c:v>
                </c:pt>
                <c:pt idx="197">
                  <c:v>23.839500000000001</c:v>
                </c:pt>
                <c:pt idx="198">
                  <c:v>18.0869</c:v>
                </c:pt>
                <c:pt idx="199">
                  <c:v>20.3093</c:v>
                </c:pt>
                <c:pt idx="200">
                  <c:v>27.3124</c:v>
                </c:pt>
                <c:pt idx="201">
                  <c:v>74.992700000000013</c:v>
                </c:pt>
                <c:pt idx="202">
                  <c:v>103.0819</c:v>
                </c:pt>
                <c:pt idx="203">
                  <c:v>132.80780000000001</c:v>
                </c:pt>
                <c:pt idx="204">
                  <c:v>129.16909999999999</c:v>
                </c:pt>
                <c:pt idx="205">
                  <c:v>139.27199999999999</c:v>
                </c:pt>
                <c:pt idx="206">
                  <c:v>146.75830000000047</c:v>
                </c:pt>
                <c:pt idx="207">
                  <c:v>103.2497</c:v>
                </c:pt>
                <c:pt idx="208">
                  <c:v>107.81610000000002</c:v>
                </c:pt>
                <c:pt idx="209">
                  <c:v>100.4028</c:v>
                </c:pt>
                <c:pt idx="210">
                  <c:v>124.0185</c:v>
                </c:pt>
                <c:pt idx="211">
                  <c:v>105.6579</c:v>
                </c:pt>
                <c:pt idx="212">
                  <c:v>105.569</c:v>
                </c:pt>
                <c:pt idx="213">
                  <c:v>79.200700000000012</c:v>
                </c:pt>
                <c:pt idx="214">
                  <c:v>50.912200000000006</c:v>
                </c:pt>
                <c:pt idx="215">
                  <c:v>11.051</c:v>
                </c:pt>
                <c:pt idx="216">
                  <c:v>11.051</c:v>
                </c:pt>
                <c:pt idx="217">
                  <c:v>7.7091000000000003</c:v>
                </c:pt>
                <c:pt idx="218">
                  <c:v>6.4282000000000004</c:v>
                </c:pt>
                <c:pt idx="219">
                  <c:v>8.5685000000000002</c:v>
                </c:pt>
                <c:pt idx="220">
                  <c:v>45.288800000000002</c:v>
                </c:pt>
                <c:pt idx="221">
                  <c:v>90.969099999999997</c:v>
                </c:pt>
                <c:pt idx="222">
                  <c:v>122.1497</c:v>
                </c:pt>
                <c:pt idx="223">
                  <c:v>84.714500000000285</c:v>
                </c:pt>
                <c:pt idx="224">
                  <c:v>56.8581</c:v>
                </c:pt>
                <c:pt idx="225">
                  <c:v>103.0813</c:v>
                </c:pt>
                <c:pt idx="226">
                  <c:v>136.90810000000027</c:v>
                </c:pt>
                <c:pt idx="227">
                  <c:v>149.251</c:v>
                </c:pt>
                <c:pt idx="228">
                  <c:v>115.7685</c:v>
                </c:pt>
                <c:pt idx="229">
                  <c:v>152.53919999999999</c:v>
                </c:pt>
                <c:pt idx="230">
                  <c:v>185.26349999999999</c:v>
                </c:pt>
                <c:pt idx="231">
                  <c:v>193.52500000000001</c:v>
                </c:pt>
                <c:pt idx="232">
                  <c:v>198.19720000000001</c:v>
                </c:pt>
                <c:pt idx="233">
                  <c:v>203.84730000000027</c:v>
                </c:pt>
                <c:pt idx="234">
                  <c:v>169.12959999999998</c:v>
                </c:pt>
                <c:pt idx="235">
                  <c:v>97.061300000000003</c:v>
                </c:pt>
                <c:pt idx="236">
                  <c:v>32.605000000000011</c:v>
                </c:pt>
                <c:pt idx="237">
                  <c:v>15.0503</c:v>
                </c:pt>
                <c:pt idx="238">
                  <c:v>78.203100000000006</c:v>
                </c:pt>
                <c:pt idx="239">
                  <c:v>147.44820000000001</c:v>
                </c:pt>
                <c:pt idx="240">
                  <c:v>199.5599</c:v>
                </c:pt>
                <c:pt idx="241">
                  <c:v>176.17179999999999</c:v>
                </c:pt>
                <c:pt idx="242">
                  <c:v>150.10949999999997</c:v>
                </c:pt>
                <c:pt idx="243">
                  <c:v>96.759200000000007</c:v>
                </c:pt>
                <c:pt idx="244">
                  <c:v>53.434599999999996</c:v>
                </c:pt>
                <c:pt idx="245">
                  <c:v>2.8959999999999977</c:v>
                </c:pt>
                <c:pt idx="246">
                  <c:v>1.8460000000000001</c:v>
                </c:pt>
                <c:pt idx="247">
                  <c:v>3.6303000000000001</c:v>
                </c:pt>
                <c:pt idx="248">
                  <c:v>4.6684999999999945</c:v>
                </c:pt>
                <c:pt idx="249">
                  <c:v>3.9481000000000002</c:v>
                </c:pt>
                <c:pt idx="250">
                  <c:v>26.197399999999988</c:v>
                </c:pt>
                <c:pt idx="251">
                  <c:v>74.548900000000003</c:v>
                </c:pt>
                <c:pt idx="252">
                  <c:v>154.1788</c:v>
                </c:pt>
                <c:pt idx="253">
                  <c:v>198.1986</c:v>
                </c:pt>
                <c:pt idx="254">
                  <c:v>194.2664</c:v>
                </c:pt>
                <c:pt idx="255">
                  <c:v>160.01979999999998</c:v>
                </c:pt>
                <c:pt idx="256">
                  <c:v>116.6846</c:v>
                </c:pt>
                <c:pt idx="257">
                  <c:v>110.5826</c:v>
                </c:pt>
                <c:pt idx="258">
                  <c:v>81.451300000000003</c:v>
                </c:pt>
                <c:pt idx="259">
                  <c:v>94.847800000000007</c:v>
                </c:pt>
                <c:pt idx="260">
                  <c:v>105.69329999999999</c:v>
                </c:pt>
                <c:pt idx="261">
                  <c:v>121.48390000000002</c:v>
                </c:pt>
                <c:pt idx="262">
                  <c:v>139.60919999999999</c:v>
                </c:pt>
                <c:pt idx="263">
                  <c:v>126.76349999999999</c:v>
                </c:pt>
                <c:pt idx="264">
                  <c:v>127.66200000000001</c:v>
                </c:pt>
                <c:pt idx="265">
                  <c:v>147.29979999999998</c:v>
                </c:pt>
                <c:pt idx="266">
                  <c:v>178.26419999999999</c:v>
                </c:pt>
                <c:pt idx="267">
                  <c:v>167.37790000000001</c:v>
                </c:pt>
                <c:pt idx="268">
                  <c:v>168.42030000000054</c:v>
                </c:pt>
                <c:pt idx="269">
                  <c:v>116.80410000000002</c:v>
                </c:pt>
                <c:pt idx="270">
                  <c:v>129.45480000000001</c:v>
                </c:pt>
                <c:pt idx="271">
                  <c:v>74.961300000000023</c:v>
                </c:pt>
                <c:pt idx="272">
                  <c:v>59.296000000000063</c:v>
                </c:pt>
                <c:pt idx="273">
                  <c:v>59.661000000000001</c:v>
                </c:pt>
                <c:pt idx="274">
                  <c:v>63.696500000000135</c:v>
                </c:pt>
                <c:pt idx="275">
                  <c:v>106.04750000000027</c:v>
                </c:pt>
                <c:pt idx="276">
                  <c:v>114.12309999999998</c:v>
                </c:pt>
                <c:pt idx="277">
                  <c:v>152.49180000000001</c:v>
                </c:pt>
                <c:pt idx="278">
                  <c:v>125.9607</c:v>
                </c:pt>
                <c:pt idx="279">
                  <c:v>103.44200000000002</c:v>
                </c:pt>
                <c:pt idx="280">
                  <c:v>59.6312</c:v>
                </c:pt>
                <c:pt idx="281">
                  <c:v>71.896900000000002</c:v>
                </c:pt>
                <c:pt idx="282">
                  <c:v>54.729200000000013</c:v>
                </c:pt>
                <c:pt idx="283">
                  <c:v>41.406600000000005</c:v>
                </c:pt>
                <c:pt idx="284">
                  <c:v>93.451899999999995</c:v>
                </c:pt>
                <c:pt idx="285">
                  <c:v>139.69959999999998</c:v>
                </c:pt>
                <c:pt idx="286">
                  <c:v>188.38170000000054</c:v>
                </c:pt>
                <c:pt idx="287">
                  <c:v>161.0932</c:v>
                </c:pt>
                <c:pt idx="288">
                  <c:v>147.9093</c:v>
                </c:pt>
                <c:pt idx="289">
                  <c:v>98.956599999999995</c:v>
                </c:pt>
                <c:pt idx="290">
                  <c:v>88.997000000000227</c:v>
                </c:pt>
                <c:pt idx="291">
                  <c:v>86.322099999999978</c:v>
                </c:pt>
                <c:pt idx="292">
                  <c:v>131.45060000000001</c:v>
                </c:pt>
                <c:pt idx="293">
                  <c:v>99.456000000000003</c:v>
                </c:pt>
                <c:pt idx="294">
                  <c:v>72.209500000000006</c:v>
                </c:pt>
                <c:pt idx="295">
                  <c:v>73.462999999999994</c:v>
                </c:pt>
                <c:pt idx="296">
                  <c:v>133.96459999999999</c:v>
                </c:pt>
                <c:pt idx="297">
                  <c:v>184.38730000000072</c:v>
                </c:pt>
                <c:pt idx="298">
                  <c:v>183.70699999999999</c:v>
                </c:pt>
                <c:pt idx="299">
                  <c:v>152.06659999999999</c:v>
                </c:pt>
                <c:pt idx="300">
                  <c:v>110.3892</c:v>
                </c:pt>
                <c:pt idx="301">
                  <c:v>77.659799999999919</c:v>
                </c:pt>
                <c:pt idx="302">
                  <c:v>88.422699999999992</c:v>
                </c:pt>
                <c:pt idx="303">
                  <c:v>129.131</c:v>
                </c:pt>
                <c:pt idx="304">
                  <c:v>124.2715</c:v>
                </c:pt>
                <c:pt idx="305">
                  <c:v>133.52690000000001</c:v>
                </c:pt>
                <c:pt idx="306">
                  <c:v>147.13079999999999</c:v>
                </c:pt>
                <c:pt idx="307">
                  <c:v>191.79559999999998</c:v>
                </c:pt>
                <c:pt idx="308">
                  <c:v>154.58240000000072</c:v>
                </c:pt>
                <c:pt idx="309">
                  <c:v>154.02530000000004</c:v>
                </c:pt>
                <c:pt idx="310">
                  <c:v>133.8546</c:v>
                </c:pt>
                <c:pt idx="311">
                  <c:v>116.74079999999999</c:v>
                </c:pt>
                <c:pt idx="312">
                  <c:v>61.2194</c:v>
                </c:pt>
                <c:pt idx="313">
                  <c:v>53.358999999999995</c:v>
                </c:pt>
                <c:pt idx="314">
                  <c:v>96.814700000000002</c:v>
                </c:pt>
                <c:pt idx="315">
                  <c:v>92.128999999999948</c:v>
                </c:pt>
                <c:pt idx="316">
                  <c:v>81.398099999999999</c:v>
                </c:pt>
                <c:pt idx="317">
                  <c:v>36.786900000000003</c:v>
                </c:pt>
                <c:pt idx="318">
                  <c:v>68.906099999999995</c:v>
                </c:pt>
                <c:pt idx="319">
                  <c:v>76.572499999999948</c:v>
                </c:pt>
                <c:pt idx="320">
                  <c:v>75.402799999999999</c:v>
                </c:pt>
                <c:pt idx="321">
                  <c:v>71.186499999999981</c:v>
                </c:pt>
                <c:pt idx="322">
                  <c:v>79.5869</c:v>
                </c:pt>
                <c:pt idx="323">
                  <c:v>126.89460000000012</c:v>
                </c:pt>
                <c:pt idx="324">
                  <c:v>133.67840000000001</c:v>
                </c:pt>
                <c:pt idx="325">
                  <c:v>119.3539</c:v>
                </c:pt>
                <c:pt idx="326">
                  <c:v>120.8092</c:v>
                </c:pt>
                <c:pt idx="327">
                  <c:v>113.53760000000027</c:v>
                </c:pt>
                <c:pt idx="328">
                  <c:v>113.70440000000002</c:v>
                </c:pt>
                <c:pt idx="329">
                  <c:v>100.7893</c:v>
                </c:pt>
                <c:pt idx="330">
                  <c:v>96.977599999999995</c:v>
                </c:pt>
                <c:pt idx="331">
                  <c:v>102.32689999999998</c:v>
                </c:pt>
                <c:pt idx="332">
                  <c:v>67.068000000000012</c:v>
                </c:pt>
                <c:pt idx="333">
                  <c:v>53.096000000000011</c:v>
                </c:pt>
                <c:pt idx="334">
                  <c:v>38.354899999999994</c:v>
                </c:pt>
                <c:pt idx="335">
                  <c:v>74.183999999999983</c:v>
                </c:pt>
                <c:pt idx="336">
                  <c:v>108.47539999999998</c:v>
                </c:pt>
                <c:pt idx="337">
                  <c:v>157.1003</c:v>
                </c:pt>
                <c:pt idx="338">
                  <c:v>170.75740000000027</c:v>
                </c:pt>
                <c:pt idx="339">
                  <c:v>120.5252</c:v>
                </c:pt>
                <c:pt idx="340">
                  <c:v>80.4773</c:v>
                </c:pt>
                <c:pt idx="341">
                  <c:v>75.356699999999989</c:v>
                </c:pt>
                <c:pt idx="342">
                  <c:v>102.43190000000027</c:v>
                </c:pt>
                <c:pt idx="343">
                  <c:v>139.98270000000053</c:v>
                </c:pt>
                <c:pt idx="344">
                  <c:v>97.022299999999987</c:v>
                </c:pt>
                <c:pt idx="345">
                  <c:v>71.731899999999996</c:v>
                </c:pt>
                <c:pt idx="346">
                  <c:v>14.166500000000006</c:v>
                </c:pt>
                <c:pt idx="347">
                  <c:v>8.6823000000000015</c:v>
                </c:pt>
                <c:pt idx="348">
                  <c:v>7.4942000000000002</c:v>
                </c:pt>
                <c:pt idx="349">
                  <c:v>6.3414999999999999</c:v>
                </c:pt>
                <c:pt idx="350">
                  <c:v>6.9729999999999999</c:v>
                </c:pt>
                <c:pt idx="351">
                  <c:v>4.7895000000000003</c:v>
                </c:pt>
                <c:pt idx="352">
                  <c:v>3.9310999999999967</c:v>
                </c:pt>
                <c:pt idx="353">
                  <c:v>3.1812</c:v>
                </c:pt>
                <c:pt idx="354">
                  <c:v>7.2204999999999995</c:v>
                </c:pt>
                <c:pt idx="355">
                  <c:v>8.2449999999999992</c:v>
                </c:pt>
                <c:pt idx="356">
                  <c:v>8.8604000000000376</c:v>
                </c:pt>
                <c:pt idx="357">
                  <c:v>3.8825999999999987</c:v>
                </c:pt>
                <c:pt idx="358">
                  <c:v>2.3731999999999998</c:v>
                </c:pt>
                <c:pt idx="359">
                  <c:v>10.474</c:v>
                </c:pt>
                <c:pt idx="360">
                  <c:v>12.3469</c:v>
                </c:pt>
                <c:pt idx="361">
                  <c:v>12.4352</c:v>
                </c:pt>
                <c:pt idx="362">
                  <c:v>3.3007999999999997</c:v>
                </c:pt>
                <c:pt idx="363">
                  <c:v>1.6118999999999954</c:v>
                </c:pt>
                <c:pt idx="364">
                  <c:v>1.7511999999999956</c:v>
                </c:pt>
                <c:pt idx="365">
                  <c:v>2.2878000000000012</c:v>
                </c:pt>
                <c:pt idx="366">
                  <c:v>1.9540999999999993</c:v>
                </c:pt>
                <c:pt idx="367">
                  <c:v>1.7661000000000007</c:v>
                </c:pt>
                <c:pt idx="368">
                  <c:v>1.2561</c:v>
                </c:pt>
                <c:pt idx="369">
                  <c:v>1.7888999999999964</c:v>
                </c:pt>
                <c:pt idx="370">
                  <c:v>2.6694</c:v>
                </c:pt>
                <c:pt idx="371">
                  <c:v>3.6278999999999999</c:v>
                </c:pt>
                <c:pt idx="372">
                  <c:v>5.1222999999999965</c:v>
                </c:pt>
                <c:pt idx="373">
                  <c:v>4.5937999999999999</c:v>
                </c:pt>
                <c:pt idx="374">
                  <c:v>6.5420999999999996</c:v>
                </c:pt>
                <c:pt idx="375">
                  <c:v>20.8445</c:v>
                </c:pt>
                <c:pt idx="376">
                  <c:v>39.57</c:v>
                </c:pt>
                <c:pt idx="377">
                  <c:v>64.072499999999948</c:v>
                </c:pt>
                <c:pt idx="378">
                  <c:v>91.830399999999983</c:v>
                </c:pt>
                <c:pt idx="379">
                  <c:v>115.1519</c:v>
                </c:pt>
                <c:pt idx="380">
                  <c:v>91.684100000000001</c:v>
                </c:pt>
                <c:pt idx="381">
                  <c:v>55.771500000000003</c:v>
                </c:pt>
                <c:pt idx="382">
                  <c:v>31.098299999999913</c:v>
                </c:pt>
                <c:pt idx="383">
                  <c:v>29.980599999999864</c:v>
                </c:pt>
                <c:pt idx="384">
                  <c:v>21.2498</c:v>
                </c:pt>
                <c:pt idx="385">
                  <c:v>11.2926</c:v>
                </c:pt>
                <c:pt idx="386">
                  <c:v>9.3531000000000066</c:v>
                </c:pt>
                <c:pt idx="387">
                  <c:v>14.975100000000024</c:v>
                </c:pt>
                <c:pt idx="388">
                  <c:v>38.774500000000003</c:v>
                </c:pt>
                <c:pt idx="389">
                  <c:v>93.410700000000006</c:v>
                </c:pt>
                <c:pt idx="390">
                  <c:v>111.8689</c:v>
                </c:pt>
                <c:pt idx="391">
                  <c:v>127.88330000000001</c:v>
                </c:pt>
                <c:pt idx="392">
                  <c:v>84.836500000000001</c:v>
                </c:pt>
                <c:pt idx="393">
                  <c:v>121.8188</c:v>
                </c:pt>
                <c:pt idx="394">
                  <c:v>81.043000000000006</c:v>
                </c:pt>
                <c:pt idx="395">
                  <c:v>78.745999999999995</c:v>
                </c:pt>
                <c:pt idx="396">
                  <c:v>19.242699999999871</c:v>
                </c:pt>
                <c:pt idx="397">
                  <c:v>13.409400000000026</c:v>
                </c:pt>
                <c:pt idx="398">
                  <c:v>28.954499999999989</c:v>
                </c:pt>
                <c:pt idx="399">
                  <c:v>58.3613</c:v>
                </c:pt>
                <c:pt idx="400">
                  <c:v>87.669399999999982</c:v>
                </c:pt>
                <c:pt idx="401">
                  <c:v>66.686799999999948</c:v>
                </c:pt>
                <c:pt idx="402">
                  <c:v>38.592400000000012</c:v>
                </c:pt>
                <c:pt idx="403">
                  <c:v>8.8612000000000002</c:v>
                </c:pt>
                <c:pt idx="404">
                  <c:v>5.3815</c:v>
                </c:pt>
                <c:pt idx="405">
                  <c:v>2.7738</c:v>
                </c:pt>
                <c:pt idx="406">
                  <c:v>34.581099999999999</c:v>
                </c:pt>
                <c:pt idx="407">
                  <c:v>87.912800000000004</c:v>
                </c:pt>
                <c:pt idx="408">
                  <c:v>136.78530000000001</c:v>
                </c:pt>
                <c:pt idx="409">
                  <c:v>112.7385</c:v>
                </c:pt>
                <c:pt idx="410">
                  <c:v>102.6374</c:v>
                </c:pt>
                <c:pt idx="411">
                  <c:v>92.420699999999997</c:v>
                </c:pt>
                <c:pt idx="412">
                  <c:v>93.951300000000003</c:v>
                </c:pt>
                <c:pt idx="413">
                  <c:v>75.149100000000004</c:v>
                </c:pt>
                <c:pt idx="414">
                  <c:v>43.088800000000006</c:v>
                </c:pt>
                <c:pt idx="415">
                  <c:v>33.665300000000158</c:v>
                </c:pt>
                <c:pt idx="416">
                  <c:v>27.078299999999917</c:v>
                </c:pt>
                <c:pt idx="417">
                  <c:v>98.533699999999996</c:v>
                </c:pt>
                <c:pt idx="418">
                  <c:v>162.0376</c:v>
                </c:pt>
                <c:pt idx="419">
                  <c:v>192.68369999999999</c:v>
                </c:pt>
                <c:pt idx="420">
                  <c:v>179.18550000000002</c:v>
                </c:pt>
                <c:pt idx="421">
                  <c:v>140.95840000000072</c:v>
                </c:pt>
                <c:pt idx="422">
                  <c:v>133.44640000000001</c:v>
                </c:pt>
                <c:pt idx="423">
                  <c:v>76.158399999999958</c:v>
                </c:pt>
                <c:pt idx="424">
                  <c:v>75.384399999999999</c:v>
                </c:pt>
                <c:pt idx="425">
                  <c:v>73.12469999999999</c:v>
                </c:pt>
                <c:pt idx="426">
                  <c:v>137.57359999999952</c:v>
                </c:pt>
                <c:pt idx="427">
                  <c:v>114.64960000000002</c:v>
                </c:pt>
                <c:pt idx="428">
                  <c:v>77.857900000000001</c:v>
                </c:pt>
                <c:pt idx="429">
                  <c:v>8.1359000000000012</c:v>
                </c:pt>
                <c:pt idx="430">
                  <c:v>8.2604000000000006</c:v>
                </c:pt>
                <c:pt idx="431">
                  <c:v>24.707000000000001</c:v>
                </c:pt>
                <c:pt idx="432">
                  <c:v>82.225099999999998</c:v>
                </c:pt>
                <c:pt idx="433">
                  <c:v>128.0428</c:v>
                </c:pt>
                <c:pt idx="434">
                  <c:v>158.01979999999998</c:v>
                </c:pt>
                <c:pt idx="435">
                  <c:v>167.53919999999999</c:v>
                </c:pt>
                <c:pt idx="436">
                  <c:v>161.55040000000054</c:v>
                </c:pt>
                <c:pt idx="437">
                  <c:v>182.74939999999998</c:v>
                </c:pt>
                <c:pt idx="438">
                  <c:v>146.34110000000001</c:v>
                </c:pt>
                <c:pt idx="439">
                  <c:v>167.62790000000001</c:v>
                </c:pt>
                <c:pt idx="440">
                  <c:v>153.68449999999999</c:v>
                </c:pt>
                <c:pt idx="441">
                  <c:v>163.535</c:v>
                </c:pt>
                <c:pt idx="442">
                  <c:v>111.4884</c:v>
                </c:pt>
                <c:pt idx="443">
                  <c:v>82.392499999999998</c:v>
                </c:pt>
                <c:pt idx="444">
                  <c:v>58.633600000000001</c:v>
                </c:pt>
                <c:pt idx="445">
                  <c:v>79.609200000000001</c:v>
                </c:pt>
                <c:pt idx="446">
                  <c:v>73.261200000000329</c:v>
                </c:pt>
                <c:pt idx="447">
                  <c:v>81.818100000000001</c:v>
                </c:pt>
                <c:pt idx="448">
                  <c:v>85.730999999999995</c:v>
                </c:pt>
                <c:pt idx="449">
                  <c:v>119.92760000000027</c:v>
                </c:pt>
                <c:pt idx="450">
                  <c:v>152.11449999999999</c:v>
                </c:pt>
                <c:pt idx="451">
                  <c:v>164.524</c:v>
                </c:pt>
                <c:pt idx="452">
                  <c:v>149.96030000000007</c:v>
                </c:pt>
                <c:pt idx="453">
                  <c:v>132.5471</c:v>
                </c:pt>
                <c:pt idx="454">
                  <c:v>139.02280000000007</c:v>
                </c:pt>
                <c:pt idx="455">
                  <c:v>118.57799999999999</c:v>
                </c:pt>
                <c:pt idx="456">
                  <c:v>83.348000000000013</c:v>
                </c:pt>
                <c:pt idx="457">
                  <c:v>34.417599999999993</c:v>
                </c:pt>
                <c:pt idx="458">
                  <c:v>15.846300000000001</c:v>
                </c:pt>
                <c:pt idx="459">
                  <c:v>9.8994000000000248</c:v>
                </c:pt>
                <c:pt idx="460">
                  <c:v>5.2266000000000004</c:v>
                </c:pt>
                <c:pt idx="461">
                  <c:v>3.8893</c:v>
                </c:pt>
                <c:pt idx="462">
                  <c:v>4.6833</c:v>
                </c:pt>
                <c:pt idx="463">
                  <c:v>9.5797000000000008</c:v>
                </c:pt>
                <c:pt idx="464">
                  <c:v>23.068199999999905</c:v>
                </c:pt>
                <c:pt idx="465">
                  <c:v>87.750699999999995</c:v>
                </c:pt>
                <c:pt idx="466">
                  <c:v>143.34050000000002</c:v>
                </c:pt>
                <c:pt idx="467">
                  <c:v>182.30520000000001</c:v>
                </c:pt>
                <c:pt idx="468">
                  <c:v>189.8194</c:v>
                </c:pt>
                <c:pt idx="469">
                  <c:v>190.39620000000053</c:v>
                </c:pt>
                <c:pt idx="470">
                  <c:v>166.12880000000001</c:v>
                </c:pt>
                <c:pt idx="471">
                  <c:v>128.3442</c:v>
                </c:pt>
                <c:pt idx="472">
                  <c:v>111.79160000000029</c:v>
                </c:pt>
                <c:pt idx="473">
                  <c:v>85.761899999999997</c:v>
                </c:pt>
                <c:pt idx="474">
                  <c:v>91.731700000000004</c:v>
                </c:pt>
                <c:pt idx="475">
                  <c:v>73.295699999999997</c:v>
                </c:pt>
                <c:pt idx="476">
                  <c:v>121.10369999999999</c:v>
                </c:pt>
                <c:pt idx="477">
                  <c:v>129.21549999999999</c:v>
                </c:pt>
                <c:pt idx="478">
                  <c:v>126.77839999999998</c:v>
                </c:pt>
                <c:pt idx="479">
                  <c:v>102.02330000000001</c:v>
                </c:pt>
                <c:pt idx="480">
                  <c:v>106.3493</c:v>
                </c:pt>
                <c:pt idx="481">
                  <c:v>103.7927</c:v>
                </c:pt>
                <c:pt idx="482">
                  <c:v>114.848</c:v>
                </c:pt>
                <c:pt idx="483">
                  <c:v>92.702000000000012</c:v>
                </c:pt>
                <c:pt idx="484">
                  <c:v>74.638299999999987</c:v>
                </c:pt>
                <c:pt idx="485">
                  <c:v>46.432900000000011</c:v>
                </c:pt>
                <c:pt idx="486">
                  <c:v>37.450299999999999</c:v>
                </c:pt>
                <c:pt idx="487">
                  <c:v>73.667000000000002</c:v>
                </c:pt>
                <c:pt idx="488">
                  <c:v>100.7637</c:v>
                </c:pt>
                <c:pt idx="489">
                  <c:v>83.438300000000012</c:v>
                </c:pt>
                <c:pt idx="490">
                  <c:v>49.834199999999996</c:v>
                </c:pt>
                <c:pt idx="491">
                  <c:v>26.947399999999913</c:v>
                </c:pt>
                <c:pt idx="492">
                  <c:v>46.650700000000001</c:v>
                </c:pt>
                <c:pt idx="493">
                  <c:v>45.695200000000135</c:v>
                </c:pt>
                <c:pt idx="494">
                  <c:v>51.428000000000011</c:v>
                </c:pt>
                <c:pt idx="495">
                  <c:v>34.8782</c:v>
                </c:pt>
                <c:pt idx="496">
                  <c:v>29.1355</c:v>
                </c:pt>
                <c:pt idx="497">
                  <c:v>11.524800000000001</c:v>
                </c:pt>
                <c:pt idx="498">
                  <c:v>3.1013999999999999</c:v>
                </c:pt>
                <c:pt idx="499">
                  <c:v>4.5645999999999827</c:v>
                </c:pt>
                <c:pt idx="500">
                  <c:v>5.5368000000000004</c:v>
                </c:pt>
                <c:pt idx="501">
                  <c:v>4.7142999999999997</c:v>
                </c:pt>
                <c:pt idx="502">
                  <c:v>13.5541</c:v>
                </c:pt>
                <c:pt idx="503">
                  <c:v>13.298500000000001</c:v>
                </c:pt>
                <c:pt idx="504">
                  <c:v>16.139399999999988</c:v>
                </c:pt>
                <c:pt idx="505">
                  <c:v>8.8445</c:v>
                </c:pt>
                <c:pt idx="506">
                  <c:v>9.9635000000000247</c:v>
                </c:pt>
                <c:pt idx="507">
                  <c:v>7.6434999999999995</c:v>
                </c:pt>
                <c:pt idx="508">
                  <c:v>5.3818000000000001</c:v>
                </c:pt>
                <c:pt idx="509">
                  <c:v>6.7624999999999975</c:v>
                </c:pt>
                <c:pt idx="510">
                  <c:v>14.0495</c:v>
                </c:pt>
                <c:pt idx="511">
                  <c:v>15.687299999999999</c:v>
                </c:pt>
                <c:pt idx="512">
                  <c:v>14.904500000000002</c:v>
                </c:pt>
                <c:pt idx="513">
                  <c:v>11.778500000000001</c:v>
                </c:pt>
                <c:pt idx="514">
                  <c:v>9.0626000000000246</c:v>
                </c:pt>
                <c:pt idx="515">
                  <c:v>7.8372999999999999</c:v>
                </c:pt>
                <c:pt idx="516">
                  <c:v>11.979500000000026</c:v>
                </c:pt>
                <c:pt idx="517">
                  <c:v>17.5517</c:v>
                </c:pt>
                <c:pt idx="518">
                  <c:v>16.763699999999883</c:v>
                </c:pt>
                <c:pt idx="519">
                  <c:v>18.696300000000001</c:v>
                </c:pt>
                <c:pt idx="520">
                  <c:v>37.212500000000013</c:v>
                </c:pt>
                <c:pt idx="521">
                  <c:v>44.282100000000113</c:v>
                </c:pt>
                <c:pt idx="522">
                  <c:v>37.498900000000013</c:v>
                </c:pt>
                <c:pt idx="523">
                  <c:v>27.178599999999989</c:v>
                </c:pt>
                <c:pt idx="524">
                  <c:v>23.110000000000031</c:v>
                </c:pt>
                <c:pt idx="525">
                  <c:v>27.988999999999901</c:v>
                </c:pt>
                <c:pt idx="526">
                  <c:v>21.353400000000001</c:v>
                </c:pt>
                <c:pt idx="527">
                  <c:v>23.2531</c:v>
                </c:pt>
                <c:pt idx="528">
                  <c:v>23.061900000000001</c:v>
                </c:pt>
                <c:pt idx="529">
                  <c:v>20.770600000000002</c:v>
                </c:pt>
                <c:pt idx="530">
                  <c:v>17.954000000000001</c:v>
                </c:pt>
                <c:pt idx="531">
                  <c:v>14.9887</c:v>
                </c:pt>
                <c:pt idx="532">
                  <c:v>15.116900000000001</c:v>
                </c:pt>
                <c:pt idx="533">
                  <c:v>17.9146</c:v>
                </c:pt>
                <c:pt idx="534">
                  <c:v>13.870800000000004</c:v>
                </c:pt>
                <c:pt idx="535">
                  <c:v>11.963400000000037</c:v>
                </c:pt>
                <c:pt idx="536">
                  <c:v>8.7539000000000016</c:v>
                </c:pt>
                <c:pt idx="537">
                  <c:v>15.765500000000022</c:v>
                </c:pt>
                <c:pt idx="538">
                  <c:v>20.456</c:v>
                </c:pt>
                <c:pt idx="539">
                  <c:v>21.126300000000001</c:v>
                </c:pt>
                <c:pt idx="540">
                  <c:v>18.974399999999989</c:v>
                </c:pt>
                <c:pt idx="541">
                  <c:v>18.565299999999894</c:v>
                </c:pt>
                <c:pt idx="542">
                  <c:v>15.973100000000002</c:v>
                </c:pt>
                <c:pt idx="543">
                  <c:v>13.4391</c:v>
                </c:pt>
                <c:pt idx="544">
                  <c:v>7.4537000000000004</c:v>
                </c:pt>
                <c:pt idx="545">
                  <c:v>6.3956999999999997</c:v>
                </c:pt>
                <c:pt idx="546">
                  <c:v>3.6963999999999997</c:v>
                </c:pt>
                <c:pt idx="547">
                  <c:v>7.9985999999999997</c:v>
                </c:pt>
                <c:pt idx="548">
                  <c:v>32.753700000000002</c:v>
                </c:pt>
                <c:pt idx="549">
                  <c:v>54.579600000000006</c:v>
                </c:pt>
                <c:pt idx="550">
                  <c:v>55.334099999999999</c:v>
                </c:pt>
                <c:pt idx="551">
                  <c:v>48.6145</c:v>
                </c:pt>
                <c:pt idx="552">
                  <c:v>48.931699999999999</c:v>
                </c:pt>
                <c:pt idx="553">
                  <c:v>51.577000000000005</c:v>
                </c:pt>
                <c:pt idx="554">
                  <c:v>42.6676</c:v>
                </c:pt>
                <c:pt idx="555">
                  <c:v>51.414499999999997</c:v>
                </c:pt>
                <c:pt idx="556">
                  <c:v>81.087999999999994</c:v>
                </c:pt>
                <c:pt idx="557">
                  <c:v>78.906300000000002</c:v>
                </c:pt>
                <c:pt idx="558">
                  <c:v>53.3932</c:v>
                </c:pt>
                <c:pt idx="559">
                  <c:v>21.103999999999999</c:v>
                </c:pt>
                <c:pt idx="560">
                  <c:v>18.5928</c:v>
                </c:pt>
                <c:pt idx="561">
                  <c:v>31.488499999999849</c:v>
                </c:pt>
                <c:pt idx="562">
                  <c:v>26.614300000000068</c:v>
                </c:pt>
                <c:pt idx="563">
                  <c:v>26.796299999999917</c:v>
                </c:pt>
                <c:pt idx="564">
                  <c:v>11.138999999999999</c:v>
                </c:pt>
                <c:pt idx="565">
                  <c:v>12.2658</c:v>
                </c:pt>
                <c:pt idx="566">
                  <c:v>15.942600000000002</c:v>
                </c:pt>
                <c:pt idx="567">
                  <c:v>18.357199999999999</c:v>
                </c:pt>
                <c:pt idx="568">
                  <c:v>18.244199999999989</c:v>
                </c:pt>
                <c:pt idx="569">
                  <c:v>12.8392</c:v>
                </c:pt>
                <c:pt idx="570">
                  <c:v>15.549800000000001</c:v>
                </c:pt>
                <c:pt idx="571">
                  <c:v>14.221899999999998</c:v>
                </c:pt>
                <c:pt idx="572">
                  <c:v>13.717099999999999</c:v>
                </c:pt>
                <c:pt idx="573">
                  <c:v>18.142299999999917</c:v>
                </c:pt>
                <c:pt idx="574">
                  <c:v>25.235499999999913</c:v>
                </c:pt>
                <c:pt idx="575">
                  <c:v>35.974000000000004</c:v>
                </c:pt>
                <c:pt idx="576">
                  <c:v>58.633300000000013</c:v>
                </c:pt>
                <c:pt idx="577">
                  <c:v>71.3095</c:v>
                </c:pt>
                <c:pt idx="578">
                  <c:v>59.458100000000002</c:v>
                </c:pt>
                <c:pt idx="579">
                  <c:v>29.8261</c:v>
                </c:pt>
                <c:pt idx="580">
                  <c:v>23.482899999999901</c:v>
                </c:pt>
                <c:pt idx="581">
                  <c:v>36.656100000000002</c:v>
                </c:pt>
                <c:pt idx="582">
                  <c:v>35.912800000000004</c:v>
                </c:pt>
                <c:pt idx="583">
                  <c:v>26.282800000000002</c:v>
                </c:pt>
                <c:pt idx="584">
                  <c:v>14.227899999999998</c:v>
                </c:pt>
                <c:pt idx="585">
                  <c:v>14.578299999999999</c:v>
                </c:pt>
                <c:pt idx="586">
                  <c:v>14.9262</c:v>
                </c:pt>
                <c:pt idx="587">
                  <c:v>17.0763</c:v>
                </c:pt>
                <c:pt idx="588">
                  <c:v>14.0791</c:v>
                </c:pt>
                <c:pt idx="589">
                  <c:v>17.308700000000002</c:v>
                </c:pt>
                <c:pt idx="590">
                  <c:v>16.937200000000001</c:v>
                </c:pt>
                <c:pt idx="591">
                  <c:v>14.928299999999998</c:v>
                </c:pt>
                <c:pt idx="592">
                  <c:v>7.5632999999999999</c:v>
                </c:pt>
                <c:pt idx="593">
                  <c:v>14.856700000000037</c:v>
                </c:pt>
                <c:pt idx="594">
                  <c:v>15.614199999999999</c:v>
                </c:pt>
                <c:pt idx="595">
                  <c:v>15.732900000000001</c:v>
                </c:pt>
                <c:pt idx="596">
                  <c:v>4.6633999999999975</c:v>
                </c:pt>
                <c:pt idx="597">
                  <c:v>7.0594000000000001</c:v>
                </c:pt>
                <c:pt idx="598">
                  <c:v>19.388499999999901</c:v>
                </c:pt>
                <c:pt idx="599">
                  <c:v>53.775700000000136</c:v>
                </c:pt>
                <c:pt idx="600">
                  <c:v>82.9803</c:v>
                </c:pt>
                <c:pt idx="601">
                  <c:v>144.69810000000001</c:v>
                </c:pt>
                <c:pt idx="602">
                  <c:v>170.32600000000053</c:v>
                </c:pt>
                <c:pt idx="603">
                  <c:v>197.1174</c:v>
                </c:pt>
                <c:pt idx="604">
                  <c:v>160.0453</c:v>
                </c:pt>
                <c:pt idx="605">
                  <c:v>149.8459</c:v>
                </c:pt>
                <c:pt idx="606">
                  <c:v>140.58240000000072</c:v>
                </c:pt>
                <c:pt idx="607">
                  <c:v>171.68210000000047</c:v>
                </c:pt>
                <c:pt idx="608">
                  <c:v>150.95190000000053</c:v>
                </c:pt>
                <c:pt idx="609">
                  <c:v>175.1018</c:v>
                </c:pt>
                <c:pt idx="610">
                  <c:v>123.09750000000012</c:v>
                </c:pt>
                <c:pt idx="611">
                  <c:v>110.2884</c:v>
                </c:pt>
                <c:pt idx="612">
                  <c:v>61.540200000000006</c:v>
                </c:pt>
                <c:pt idx="613">
                  <c:v>67.215400000000002</c:v>
                </c:pt>
                <c:pt idx="614">
                  <c:v>63.087399999999995</c:v>
                </c:pt>
                <c:pt idx="615">
                  <c:v>63.150300000000001</c:v>
                </c:pt>
                <c:pt idx="616">
                  <c:v>102.48920000000012</c:v>
                </c:pt>
                <c:pt idx="617">
                  <c:v>113.14239999999998</c:v>
                </c:pt>
                <c:pt idx="618">
                  <c:v>121.5635</c:v>
                </c:pt>
                <c:pt idx="619">
                  <c:v>141.48870000000053</c:v>
                </c:pt>
                <c:pt idx="620">
                  <c:v>194.18010000000001</c:v>
                </c:pt>
                <c:pt idx="621">
                  <c:v>235.75530000000001</c:v>
                </c:pt>
                <c:pt idx="622">
                  <c:v>174.97620000000001</c:v>
                </c:pt>
                <c:pt idx="623">
                  <c:v>104.02529999999999</c:v>
                </c:pt>
                <c:pt idx="624">
                  <c:v>46.491200000000006</c:v>
                </c:pt>
                <c:pt idx="625">
                  <c:v>26.115400000000001</c:v>
                </c:pt>
                <c:pt idx="626">
                  <c:v>23.838100000000001</c:v>
                </c:pt>
                <c:pt idx="627">
                  <c:v>8.6180999999999983</c:v>
                </c:pt>
                <c:pt idx="628">
                  <c:v>11.4175</c:v>
                </c:pt>
                <c:pt idx="629">
                  <c:v>9.0186999999999991</c:v>
                </c:pt>
                <c:pt idx="630">
                  <c:v>11.1784</c:v>
                </c:pt>
                <c:pt idx="631">
                  <c:v>30.035299999999989</c:v>
                </c:pt>
                <c:pt idx="632">
                  <c:v>34.528600000000012</c:v>
                </c:pt>
                <c:pt idx="633">
                  <c:v>33.115100000000012</c:v>
                </c:pt>
                <c:pt idx="634">
                  <c:v>34.915100000000002</c:v>
                </c:pt>
                <c:pt idx="635">
                  <c:v>64.072699999999998</c:v>
                </c:pt>
                <c:pt idx="636">
                  <c:v>86.943399999999997</c:v>
                </c:pt>
                <c:pt idx="637">
                  <c:v>83.77249999999998</c:v>
                </c:pt>
                <c:pt idx="638">
                  <c:v>53.253800000000005</c:v>
                </c:pt>
                <c:pt idx="639">
                  <c:v>49.491</c:v>
                </c:pt>
                <c:pt idx="640">
                  <c:v>63.769100000000158</c:v>
                </c:pt>
                <c:pt idx="641">
                  <c:v>115.3022</c:v>
                </c:pt>
                <c:pt idx="642">
                  <c:v>126.47410000000002</c:v>
                </c:pt>
                <c:pt idx="643">
                  <c:v>108.88369999999999</c:v>
                </c:pt>
                <c:pt idx="644">
                  <c:v>107.60590000000001</c:v>
                </c:pt>
                <c:pt idx="645">
                  <c:v>150.75349999999997</c:v>
                </c:pt>
                <c:pt idx="646">
                  <c:v>206.47399999999999</c:v>
                </c:pt>
                <c:pt idx="647">
                  <c:v>213.98390000000001</c:v>
                </c:pt>
                <c:pt idx="648">
                  <c:v>199.24009999999998</c:v>
                </c:pt>
                <c:pt idx="649">
                  <c:v>182.30720000000053</c:v>
                </c:pt>
                <c:pt idx="650">
                  <c:v>178.44210000000001</c:v>
                </c:pt>
                <c:pt idx="651">
                  <c:v>124.12039999999998</c:v>
                </c:pt>
                <c:pt idx="652">
                  <c:v>102.8629</c:v>
                </c:pt>
                <c:pt idx="653">
                  <c:v>104.4598</c:v>
                </c:pt>
                <c:pt idx="654">
                  <c:v>151.99430000000001</c:v>
                </c:pt>
                <c:pt idx="655">
                  <c:v>170.64840000000001</c:v>
                </c:pt>
                <c:pt idx="656">
                  <c:v>173.54589999999999</c:v>
                </c:pt>
                <c:pt idx="657">
                  <c:v>170.33510000000001</c:v>
                </c:pt>
                <c:pt idx="658">
                  <c:v>117.3403</c:v>
                </c:pt>
                <c:pt idx="659">
                  <c:v>65.065299999999993</c:v>
                </c:pt>
                <c:pt idx="660">
                  <c:v>28.473699999999905</c:v>
                </c:pt>
                <c:pt idx="661">
                  <c:v>54.003</c:v>
                </c:pt>
                <c:pt idx="662">
                  <c:v>79.578999999999979</c:v>
                </c:pt>
                <c:pt idx="663">
                  <c:v>131.01419999999999</c:v>
                </c:pt>
                <c:pt idx="664">
                  <c:v>178.38170000000054</c:v>
                </c:pt>
                <c:pt idx="665">
                  <c:v>172.5566</c:v>
                </c:pt>
                <c:pt idx="666">
                  <c:v>105.38239999999998</c:v>
                </c:pt>
                <c:pt idx="667">
                  <c:v>30.9314</c:v>
                </c:pt>
                <c:pt idx="668">
                  <c:v>28.0566</c:v>
                </c:pt>
                <c:pt idx="669">
                  <c:v>32.043600000000005</c:v>
                </c:pt>
                <c:pt idx="670">
                  <c:v>33.051899999999996</c:v>
                </c:pt>
                <c:pt idx="671">
                  <c:v>13.2027</c:v>
                </c:pt>
                <c:pt idx="672">
                  <c:v>9.4881000000000011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20.6296</c:v>
                </c:pt>
                <c:pt idx="677">
                  <c:v>37.530900000000003</c:v>
                </c:pt>
                <c:pt idx="678">
                  <c:v>42.407299999999999</c:v>
                </c:pt>
                <c:pt idx="679">
                  <c:v>38.161700000000003</c:v>
                </c:pt>
                <c:pt idx="680">
                  <c:v>25.072900000000001</c:v>
                </c:pt>
                <c:pt idx="681">
                  <c:v>7.3157999999999985</c:v>
                </c:pt>
                <c:pt idx="682">
                  <c:v>4.4103000000000003</c:v>
                </c:pt>
                <c:pt idx="683">
                  <c:v>46.1312</c:v>
                </c:pt>
                <c:pt idx="684">
                  <c:v>58.330300000000001</c:v>
                </c:pt>
                <c:pt idx="685">
                  <c:v>68.57559999999998</c:v>
                </c:pt>
                <c:pt idx="686">
                  <c:v>24.96639999999989</c:v>
                </c:pt>
                <c:pt idx="687">
                  <c:v>24.879300000000001</c:v>
                </c:pt>
                <c:pt idx="688">
                  <c:v>61.308500000000002</c:v>
                </c:pt>
                <c:pt idx="689">
                  <c:v>115.7715</c:v>
                </c:pt>
                <c:pt idx="690">
                  <c:v>159.82380000000001</c:v>
                </c:pt>
                <c:pt idx="691">
                  <c:v>136.38250000000056</c:v>
                </c:pt>
                <c:pt idx="692">
                  <c:v>80.442300000000003</c:v>
                </c:pt>
                <c:pt idx="693">
                  <c:v>25.332899999999999</c:v>
                </c:pt>
                <c:pt idx="694">
                  <c:v>7.2834000000000003</c:v>
                </c:pt>
                <c:pt idx="695">
                  <c:v>8.1369999999999987</c:v>
                </c:pt>
                <c:pt idx="696">
                  <c:v>10.708399999999999</c:v>
                </c:pt>
                <c:pt idx="697">
                  <c:v>7.3569999999999975</c:v>
                </c:pt>
                <c:pt idx="698">
                  <c:v>6.8703000000000003</c:v>
                </c:pt>
                <c:pt idx="699">
                  <c:v>5.0750999999999999</c:v>
                </c:pt>
                <c:pt idx="700">
                  <c:v>7.6126999999999985</c:v>
                </c:pt>
                <c:pt idx="701">
                  <c:v>8.0993000000000013</c:v>
                </c:pt>
                <c:pt idx="702">
                  <c:v>31.645800000000001</c:v>
                </c:pt>
                <c:pt idx="703">
                  <c:v>64.139699999999991</c:v>
                </c:pt>
                <c:pt idx="704">
                  <c:v>108.15519999999998</c:v>
                </c:pt>
                <c:pt idx="705">
                  <c:v>105.75449999999999</c:v>
                </c:pt>
                <c:pt idx="706">
                  <c:v>72.402600000000007</c:v>
                </c:pt>
                <c:pt idx="707">
                  <c:v>30.302299999999924</c:v>
                </c:pt>
                <c:pt idx="708">
                  <c:v>9.3642000000000003</c:v>
                </c:pt>
                <c:pt idx="709">
                  <c:v>11.264299999999999</c:v>
                </c:pt>
                <c:pt idx="710">
                  <c:v>8.5372999999999983</c:v>
                </c:pt>
                <c:pt idx="711">
                  <c:v>7.5643999999999965</c:v>
                </c:pt>
                <c:pt idx="712">
                  <c:v>3.9611999999999998</c:v>
                </c:pt>
                <c:pt idx="713">
                  <c:v>8.1799000000000035</c:v>
                </c:pt>
                <c:pt idx="714">
                  <c:v>49.0473</c:v>
                </c:pt>
                <c:pt idx="715">
                  <c:v>116.0408</c:v>
                </c:pt>
                <c:pt idx="716">
                  <c:v>143.6463</c:v>
                </c:pt>
                <c:pt idx="717">
                  <c:v>162.9907</c:v>
                </c:pt>
                <c:pt idx="718">
                  <c:v>98.245700000000014</c:v>
                </c:pt>
                <c:pt idx="719">
                  <c:v>98.443799999999996</c:v>
                </c:pt>
                <c:pt idx="720">
                  <c:v>77.007300000000001</c:v>
                </c:pt>
                <c:pt idx="721">
                  <c:v>103.4556</c:v>
                </c:pt>
                <c:pt idx="722">
                  <c:v>129.2713</c:v>
                </c:pt>
                <c:pt idx="723">
                  <c:v>109.8004</c:v>
                </c:pt>
                <c:pt idx="724">
                  <c:v>114.20740000000002</c:v>
                </c:pt>
                <c:pt idx="725">
                  <c:v>90.475200000000001</c:v>
                </c:pt>
                <c:pt idx="726">
                  <c:v>98.527199999999993</c:v>
                </c:pt>
                <c:pt idx="727">
                  <c:v>108.0908</c:v>
                </c:pt>
                <c:pt idx="728">
                  <c:v>100.884</c:v>
                </c:pt>
                <c:pt idx="729">
                  <c:v>84.610799999999998</c:v>
                </c:pt>
                <c:pt idx="730">
                  <c:v>41.496100000000013</c:v>
                </c:pt>
                <c:pt idx="731">
                  <c:v>14.627700000000001</c:v>
                </c:pt>
                <c:pt idx="732">
                  <c:v>2.2902</c:v>
                </c:pt>
                <c:pt idx="733">
                  <c:v>1.5081</c:v>
                </c:pt>
                <c:pt idx="734">
                  <c:v>3.2496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5.5152000000000001</c:v>
                </c:pt>
                <c:pt idx="739">
                  <c:v>4.4114000000000004</c:v>
                </c:pt>
                <c:pt idx="740">
                  <c:v>4.1633999999999975</c:v>
                </c:pt>
                <c:pt idx="741">
                  <c:v>2.6171000000000002</c:v>
                </c:pt>
                <c:pt idx="742">
                  <c:v>2.9100999999999977</c:v>
                </c:pt>
                <c:pt idx="743">
                  <c:v>2.3681000000000001</c:v>
                </c:pt>
                <c:pt idx="744">
                  <c:v>2.6629999999999998</c:v>
                </c:pt>
                <c:pt idx="745">
                  <c:v>1.9993999999999994</c:v>
                </c:pt>
                <c:pt idx="746">
                  <c:v>1.4621</c:v>
                </c:pt>
                <c:pt idx="747">
                  <c:v>1.369</c:v>
                </c:pt>
                <c:pt idx="748">
                  <c:v>1.369</c:v>
                </c:pt>
                <c:pt idx="749">
                  <c:v>1.6515</c:v>
                </c:pt>
                <c:pt idx="750">
                  <c:v>1.4893999999999943</c:v>
                </c:pt>
                <c:pt idx="751">
                  <c:v>37.643600000000006</c:v>
                </c:pt>
                <c:pt idx="752">
                  <c:v>101.5128</c:v>
                </c:pt>
                <c:pt idx="753">
                  <c:v>170.33730000000054</c:v>
                </c:pt>
                <c:pt idx="754">
                  <c:v>136.74439999999998</c:v>
                </c:pt>
                <c:pt idx="755">
                  <c:v>124.44500000000002</c:v>
                </c:pt>
                <c:pt idx="756">
                  <c:v>61.507799999999996</c:v>
                </c:pt>
                <c:pt idx="757">
                  <c:v>67.107299999999995</c:v>
                </c:pt>
                <c:pt idx="758">
                  <c:v>61.380199999999995</c:v>
                </c:pt>
                <c:pt idx="759">
                  <c:v>133.20439999999999</c:v>
                </c:pt>
                <c:pt idx="760">
                  <c:v>133.14159999999998</c:v>
                </c:pt>
                <c:pt idx="761">
                  <c:v>112.41420000000045</c:v>
                </c:pt>
                <c:pt idx="762">
                  <c:v>45.289200000000001</c:v>
                </c:pt>
                <c:pt idx="763">
                  <c:v>47.296100000000173</c:v>
                </c:pt>
                <c:pt idx="764">
                  <c:v>50.922700000000013</c:v>
                </c:pt>
                <c:pt idx="765">
                  <c:v>83.807400000000001</c:v>
                </c:pt>
                <c:pt idx="766">
                  <c:v>135.43430000000001</c:v>
                </c:pt>
                <c:pt idx="767">
                  <c:v>162.79850000000002</c:v>
                </c:pt>
                <c:pt idx="768">
                  <c:v>164.62969999999999</c:v>
                </c:pt>
                <c:pt idx="769">
                  <c:v>103.7467</c:v>
                </c:pt>
                <c:pt idx="770">
                  <c:v>48.630100000000013</c:v>
                </c:pt>
                <c:pt idx="771">
                  <c:v>3.5297999999999998</c:v>
                </c:pt>
                <c:pt idx="772">
                  <c:v>14.563400000000026</c:v>
                </c:pt>
                <c:pt idx="773">
                  <c:v>13.503300000000001</c:v>
                </c:pt>
                <c:pt idx="774">
                  <c:v>14.736000000000001</c:v>
                </c:pt>
                <c:pt idx="775">
                  <c:v>27.377199999999988</c:v>
                </c:pt>
                <c:pt idx="776">
                  <c:v>87.635299999999987</c:v>
                </c:pt>
                <c:pt idx="777">
                  <c:v>121.62139999999998</c:v>
                </c:pt>
                <c:pt idx="778">
                  <c:v>138.0411</c:v>
                </c:pt>
                <c:pt idx="779">
                  <c:v>99.212199999999996</c:v>
                </c:pt>
                <c:pt idx="780">
                  <c:v>65.365099999999998</c:v>
                </c:pt>
                <c:pt idx="781">
                  <c:v>48.794400000000003</c:v>
                </c:pt>
                <c:pt idx="782">
                  <c:v>56.925000000000011</c:v>
                </c:pt>
                <c:pt idx="783">
                  <c:v>86.193899999999999</c:v>
                </c:pt>
                <c:pt idx="784">
                  <c:v>91.711700000000022</c:v>
                </c:pt>
                <c:pt idx="785">
                  <c:v>105.96980000000002</c:v>
                </c:pt>
                <c:pt idx="786">
                  <c:v>87.563199999999995</c:v>
                </c:pt>
                <c:pt idx="787">
                  <c:v>72.216899999999995</c:v>
                </c:pt>
                <c:pt idx="788">
                  <c:v>64.693799999999982</c:v>
                </c:pt>
                <c:pt idx="789">
                  <c:v>56.5184</c:v>
                </c:pt>
                <c:pt idx="790">
                  <c:v>82.419799999999995</c:v>
                </c:pt>
                <c:pt idx="791">
                  <c:v>105.17859999999995</c:v>
                </c:pt>
                <c:pt idx="792">
                  <c:v>146.989</c:v>
                </c:pt>
                <c:pt idx="793">
                  <c:v>155.6112</c:v>
                </c:pt>
                <c:pt idx="794">
                  <c:v>132.42060000000001</c:v>
                </c:pt>
                <c:pt idx="795">
                  <c:v>116.4453</c:v>
                </c:pt>
                <c:pt idx="796">
                  <c:v>79.686399999999978</c:v>
                </c:pt>
                <c:pt idx="797">
                  <c:v>64.608199999999982</c:v>
                </c:pt>
                <c:pt idx="798">
                  <c:v>75.394200000000026</c:v>
                </c:pt>
                <c:pt idx="799">
                  <c:v>75.778699999999986</c:v>
                </c:pt>
                <c:pt idx="800">
                  <c:v>68.554900000000004</c:v>
                </c:pt>
                <c:pt idx="801">
                  <c:v>63.318300000000001</c:v>
                </c:pt>
                <c:pt idx="802">
                  <c:v>70.085399999999979</c:v>
                </c:pt>
                <c:pt idx="803">
                  <c:v>56.552400000000006</c:v>
                </c:pt>
                <c:pt idx="804">
                  <c:v>21.666599999999924</c:v>
                </c:pt>
                <c:pt idx="805">
                  <c:v>1.9112999999999978</c:v>
                </c:pt>
                <c:pt idx="806">
                  <c:v>1.9253999999999978</c:v>
                </c:pt>
                <c:pt idx="807">
                  <c:v>1.6577999999999957</c:v>
                </c:pt>
                <c:pt idx="808">
                  <c:v>18.963799999999864</c:v>
                </c:pt>
                <c:pt idx="809">
                  <c:v>58.043000000000006</c:v>
                </c:pt>
                <c:pt idx="810">
                  <c:v>81.650399999999948</c:v>
                </c:pt>
                <c:pt idx="811">
                  <c:v>96.789100000000005</c:v>
                </c:pt>
                <c:pt idx="812">
                  <c:v>85.290700000000001</c:v>
                </c:pt>
                <c:pt idx="813">
                  <c:v>110.98269999999999</c:v>
                </c:pt>
                <c:pt idx="814">
                  <c:v>94.6</c:v>
                </c:pt>
                <c:pt idx="815">
                  <c:v>87.631799999999998</c:v>
                </c:pt>
                <c:pt idx="816">
                  <c:v>42.0672</c:v>
                </c:pt>
                <c:pt idx="817">
                  <c:v>45.511199999999995</c:v>
                </c:pt>
                <c:pt idx="818">
                  <c:v>38.951099999999997</c:v>
                </c:pt>
                <c:pt idx="819">
                  <c:v>56.514799999999994</c:v>
                </c:pt>
                <c:pt idx="820">
                  <c:v>79.586600000000004</c:v>
                </c:pt>
                <c:pt idx="821">
                  <c:v>93.3232</c:v>
                </c:pt>
                <c:pt idx="822">
                  <c:v>101.8847</c:v>
                </c:pt>
                <c:pt idx="823">
                  <c:v>97.65479999999998</c:v>
                </c:pt>
                <c:pt idx="824">
                  <c:v>80.535699999999991</c:v>
                </c:pt>
                <c:pt idx="825">
                  <c:v>68.286500000000004</c:v>
                </c:pt>
                <c:pt idx="826">
                  <c:v>39.957499999999996</c:v>
                </c:pt>
                <c:pt idx="827">
                  <c:v>41.401899999999998</c:v>
                </c:pt>
                <c:pt idx="828">
                  <c:v>44.73270000000015</c:v>
                </c:pt>
                <c:pt idx="829">
                  <c:v>39.278700000000136</c:v>
                </c:pt>
                <c:pt idx="830">
                  <c:v>28.5351</c:v>
                </c:pt>
                <c:pt idx="831">
                  <c:v>16.359900000000035</c:v>
                </c:pt>
                <c:pt idx="832">
                  <c:v>30.867999999999999</c:v>
                </c:pt>
                <c:pt idx="833">
                  <c:v>51.848800000000004</c:v>
                </c:pt>
                <c:pt idx="834">
                  <c:v>96.316500000000005</c:v>
                </c:pt>
                <c:pt idx="835">
                  <c:v>107.5761</c:v>
                </c:pt>
                <c:pt idx="836">
                  <c:v>105.8246</c:v>
                </c:pt>
                <c:pt idx="837">
                  <c:v>65.742099999999994</c:v>
                </c:pt>
                <c:pt idx="838">
                  <c:v>66.745599999999996</c:v>
                </c:pt>
                <c:pt idx="839">
                  <c:v>64.360699999999994</c:v>
                </c:pt>
                <c:pt idx="840">
                  <c:v>76.332999999999998</c:v>
                </c:pt>
                <c:pt idx="841">
                  <c:v>54.409300000000002</c:v>
                </c:pt>
                <c:pt idx="842">
                  <c:v>56.334699999999998</c:v>
                </c:pt>
                <c:pt idx="843">
                  <c:v>72.058099999999982</c:v>
                </c:pt>
                <c:pt idx="844">
                  <c:v>103.0291</c:v>
                </c:pt>
                <c:pt idx="845">
                  <c:v>139.04519999999999</c:v>
                </c:pt>
                <c:pt idx="846">
                  <c:v>126.542</c:v>
                </c:pt>
                <c:pt idx="847">
                  <c:v>150.82410000000004</c:v>
                </c:pt>
                <c:pt idx="848">
                  <c:v>145.1463</c:v>
                </c:pt>
                <c:pt idx="849">
                  <c:v>151.11589999999998</c:v>
                </c:pt>
                <c:pt idx="850">
                  <c:v>104.8302</c:v>
                </c:pt>
                <c:pt idx="851">
                  <c:v>91.539000000000001</c:v>
                </c:pt>
                <c:pt idx="852">
                  <c:v>61.111399999999996</c:v>
                </c:pt>
                <c:pt idx="853">
                  <c:v>61.638100000000158</c:v>
                </c:pt>
                <c:pt idx="854">
                  <c:v>50.141799999999996</c:v>
                </c:pt>
                <c:pt idx="855">
                  <c:v>74.454899999999995</c:v>
                </c:pt>
                <c:pt idx="856">
                  <c:v>102.71990000000002</c:v>
                </c:pt>
                <c:pt idx="857">
                  <c:v>125.9367</c:v>
                </c:pt>
                <c:pt idx="858">
                  <c:v>108.8819</c:v>
                </c:pt>
                <c:pt idx="859">
                  <c:v>76.626199999999983</c:v>
                </c:pt>
                <c:pt idx="860">
                  <c:v>51.875700000000002</c:v>
                </c:pt>
                <c:pt idx="861">
                  <c:v>84.570099999999982</c:v>
                </c:pt>
                <c:pt idx="862">
                  <c:v>72.49410000000033</c:v>
                </c:pt>
                <c:pt idx="863">
                  <c:v>50.392000000000003</c:v>
                </c:pt>
                <c:pt idx="864">
                  <c:v>22.968399999999864</c:v>
                </c:pt>
                <c:pt idx="865">
                  <c:v>21.947199999999917</c:v>
                </c:pt>
                <c:pt idx="866">
                  <c:v>23.712299999999924</c:v>
                </c:pt>
                <c:pt idx="867">
                  <c:v>11.787800000000001</c:v>
                </c:pt>
                <c:pt idx="868">
                  <c:v>19.2302</c:v>
                </c:pt>
                <c:pt idx="869">
                  <c:v>60.0717</c:v>
                </c:pt>
                <c:pt idx="870">
                  <c:v>79.533900000000003</c:v>
                </c:pt>
                <c:pt idx="871">
                  <c:v>80.890600000000006</c:v>
                </c:pt>
                <c:pt idx="872">
                  <c:v>44.3123</c:v>
                </c:pt>
                <c:pt idx="873">
                  <c:v>46.112900000000003</c:v>
                </c:pt>
                <c:pt idx="874">
                  <c:v>75.945700000000002</c:v>
                </c:pt>
                <c:pt idx="875">
                  <c:v>123.1602</c:v>
                </c:pt>
                <c:pt idx="876">
                  <c:v>163.61259999999999</c:v>
                </c:pt>
                <c:pt idx="877">
                  <c:v>171.76220000000001</c:v>
                </c:pt>
                <c:pt idx="878">
                  <c:v>162.78130000000004</c:v>
                </c:pt>
                <c:pt idx="879">
                  <c:v>106.96650000000002</c:v>
                </c:pt>
                <c:pt idx="880">
                  <c:v>89.485900000000001</c:v>
                </c:pt>
                <c:pt idx="881">
                  <c:v>94.441600000000406</c:v>
                </c:pt>
                <c:pt idx="882">
                  <c:v>126.83829999999999</c:v>
                </c:pt>
                <c:pt idx="883">
                  <c:v>138.82880000000054</c:v>
                </c:pt>
                <c:pt idx="884">
                  <c:v>112.35669999999999</c:v>
                </c:pt>
                <c:pt idx="885">
                  <c:v>77.5124</c:v>
                </c:pt>
                <c:pt idx="886">
                  <c:v>82.037400000000005</c:v>
                </c:pt>
                <c:pt idx="887">
                  <c:v>88.77249999999998</c:v>
                </c:pt>
                <c:pt idx="888">
                  <c:v>90.647200000000026</c:v>
                </c:pt>
                <c:pt idx="889">
                  <c:v>74.588799999999978</c:v>
                </c:pt>
                <c:pt idx="890">
                  <c:v>89.730800000000002</c:v>
                </c:pt>
                <c:pt idx="891">
                  <c:v>117.72329999999999</c:v>
                </c:pt>
                <c:pt idx="892">
                  <c:v>105.087</c:v>
                </c:pt>
                <c:pt idx="893">
                  <c:v>76.602299999999985</c:v>
                </c:pt>
                <c:pt idx="894">
                  <c:v>81.169999999999987</c:v>
                </c:pt>
                <c:pt idx="895">
                  <c:v>98.121899999999982</c:v>
                </c:pt>
                <c:pt idx="896">
                  <c:v>125.3494</c:v>
                </c:pt>
                <c:pt idx="897">
                  <c:v>116.8039</c:v>
                </c:pt>
                <c:pt idx="898">
                  <c:v>119.8278</c:v>
                </c:pt>
                <c:pt idx="899">
                  <c:v>116.983</c:v>
                </c:pt>
                <c:pt idx="900">
                  <c:v>117.15649999999998</c:v>
                </c:pt>
                <c:pt idx="901">
                  <c:v>134.58600000000001</c:v>
                </c:pt>
                <c:pt idx="902">
                  <c:v>134.3245</c:v>
                </c:pt>
                <c:pt idx="903">
                  <c:v>114.0534</c:v>
                </c:pt>
                <c:pt idx="904">
                  <c:v>97.9842000000003</c:v>
                </c:pt>
                <c:pt idx="905">
                  <c:v>55.9377</c:v>
                </c:pt>
                <c:pt idx="906">
                  <c:v>41.635000000000012</c:v>
                </c:pt>
                <c:pt idx="907">
                  <c:v>1.204999999999995</c:v>
                </c:pt>
                <c:pt idx="908">
                  <c:v>0.65900000000000281</c:v>
                </c:pt>
                <c:pt idx="909">
                  <c:v>1.1894</c:v>
                </c:pt>
                <c:pt idx="910">
                  <c:v>18.465999999999909</c:v>
                </c:pt>
                <c:pt idx="911">
                  <c:v>40.147600000000004</c:v>
                </c:pt>
                <c:pt idx="912">
                  <c:v>78.491200000000347</c:v>
                </c:pt>
                <c:pt idx="913">
                  <c:v>64.084000000000003</c:v>
                </c:pt>
                <c:pt idx="914">
                  <c:v>65.308399999999978</c:v>
                </c:pt>
                <c:pt idx="915">
                  <c:v>77.703300000000013</c:v>
                </c:pt>
                <c:pt idx="916">
                  <c:v>109.68269999999998</c:v>
                </c:pt>
                <c:pt idx="917">
                  <c:v>135.01069999999999</c:v>
                </c:pt>
                <c:pt idx="918">
                  <c:v>126.331</c:v>
                </c:pt>
                <c:pt idx="919">
                  <c:v>132.761</c:v>
                </c:pt>
                <c:pt idx="920">
                  <c:v>104.48150000000012</c:v>
                </c:pt>
                <c:pt idx="921">
                  <c:v>75.073699999999988</c:v>
                </c:pt>
                <c:pt idx="922">
                  <c:v>47.903100000000002</c:v>
                </c:pt>
                <c:pt idx="923">
                  <c:v>56.866800000000005</c:v>
                </c:pt>
                <c:pt idx="924">
                  <c:v>89.734899999999996</c:v>
                </c:pt>
                <c:pt idx="925">
                  <c:v>118.5068</c:v>
                </c:pt>
                <c:pt idx="926">
                  <c:v>149.5033</c:v>
                </c:pt>
                <c:pt idx="927">
                  <c:v>139.09690000000001</c:v>
                </c:pt>
                <c:pt idx="928">
                  <c:v>143.50790000000001</c:v>
                </c:pt>
                <c:pt idx="929">
                  <c:v>93.945300000000003</c:v>
                </c:pt>
                <c:pt idx="930">
                  <c:v>59.081099999999999</c:v>
                </c:pt>
                <c:pt idx="931">
                  <c:v>20.258900000000001</c:v>
                </c:pt>
                <c:pt idx="932">
                  <c:v>25.782199999999882</c:v>
                </c:pt>
                <c:pt idx="933">
                  <c:v>81.454499999999996</c:v>
                </c:pt>
                <c:pt idx="934">
                  <c:v>138.5753</c:v>
                </c:pt>
                <c:pt idx="935">
                  <c:v>171.65840000000054</c:v>
                </c:pt>
                <c:pt idx="936">
                  <c:v>159.08270000000007</c:v>
                </c:pt>
                <c:pt idx="937">
                  <c:v>137.83930000000001</c:v>
                </c:pt>
                <c:pt idx="938">
                  <c:v>120.59760000000027</c:v>
                </c:pt>
                <c:pt idx="939">
                  <c:v>129.63509999999999</c:v>
                </c:pt>
                <c:pt idx="940">
                  <c:v>144.2013</c:v>
                </c:pt>
                <c:pt idx="941">
                  <c:v>168.42020000000053</c:v>
                </c:pt>
                <c:pt idx="942">
                  <c:v>165.20319999999998</c:v>
                </c:pt>
                <c:pt idx="943">
                  <c:v>134.15369999999999</c:v>
                </c:pt>
                <c:pt idx="944">
                  <c:v>89.556100000000001</c:v>
                </c:pt>
                <c:pt idx="945">
                  <c:v>73.862899999999982</c:v>
                </c:pt>
                <c:pt idx="946">
                  <c:v>135.12550000000002</c:v>
                </c:pt>
                <c:pt idx="947">
                  <c:v>203.48560000000001</c:v>
                </c:pt>
                <c:pt idx="948">
                  <c:v>237.62359999999998</c:v>
                </c:pt>
                <c:pt idx="949">
                  <c:v>205.40720000000007</c:v>
                </c:pt>
                <c:pt idx="950">
                  <c:v>173.03870000000001</c:v>
                </c:pt>
                <c:pt idx="951">
                  <c:v>153.93379999999999</c:v>
                </c:pt>
                <c:pt idx="952">
                  <c:v>142.87540000000001</c:v>
                </c:pt>
                <c:pt idx="953">
                  <c:v>123.85329999999999</c:v>
                </c:pt>
                <c:pt idx="954">
                  <c:v>86.798199999999994</c:v>
                </c:pt>
                <c:pt idx="955">
                  <c:v>83.065799999999982</c:v>
                </c:pt>
                <c:pt idx="956">
                  <c:v>110.453</c:v>
                </c:pt>
                <c:pt idx="957">
                  <c:v>142.61529999999999</c:v>
                </c:pt>
                <c:pt idx="958">
                  <c:v>0</c:v>
                </c:pt>
                <c:pt idx="95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91-4135-AAB8-E37CB4380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394752"/>
        <c:axId val="104396288"/>
      </c:lineChart>
      <c:catAx>
        <c:axId val="104394752"/>
        <c:scaling>
          <c:orientation val="minMax"/>
        </c:scaling>
        <c:delete val="0"/>
        <c:axPos val="b"/>
        <c:numFmt formatCode="0_ 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latin typeface="Times New Roman" pitchFamily="18" charset="0"/>
              </a:defRPr>
            </a:pPr>
            <a:endParaRPr lang="ja-JP"/>
          </a:p>
        </c:txPr>
        <c:crossAx val="104396288"/>
        <c:crosses val="autoZero"/>
        <c:auto val="1"/>
        <c:lblAlgn val="ctr"/>
        <c:lblOffset val="100"/>
        <c:tickLblSkip val="60"/>
        <c:tickMarkSkip val="30"/>
        <c:noMultiLvlLbl val="0"/>
      </c:catAx>
      <c:valAx>
        <c:axId val="104396288"/>
        <c:scaling>
          <c:orientation val="minMax"/>
          <c:max val="300"/>
        </c:scaling>
        <c:delete val="0"/>
        <c:axPos val="l"/>
        <c:majorGridlines/>
        <c:numFmt formatCode="0_ " sourceLinked="0"/>
        <c:majorTickMark val="out"/>
        <c:minorTickMark val="none"/>
        <c:tickLblPos val="nextTo"/>
        <c:txPr>
          <a:bodyPr/>
          <a:lstStyle/>
          <a:p>
            <a:pPr>
              <a:defRPr sz="1100" baseline="0">
                <a:latin typeface="Times New Roman" pitchFamily="18" charset="0"/>
                <a:cs typeface="Times New Roman" pitchFamily="18" charset="0"/>
              </a:defRPr>
            </a:pPr>
            <a:endParaRPr lang="ja-JP"/>
          </a:p>
        </c:txPr>
        <c:crossAx val="104394752"/>
        <c:crosses val="autoZero"/>
        <c:crossBetween val="between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spPr>
            <a:ln w="25400">
              <a:solidFill>
                <a:schemeClr val="tx1"/>
              </a:solidFill>
            </a:ln>
          </c:spPr>
          <c:marker>
            <c:symbol val="none"/>
          </c:marker>
          <c:cat>
            <c:numRef>
              <c:f>'dk-velo'!$A$5:$A$964</c:f>
              <c:numCache>
                <c:formatCode>0_ </c:formatCode>
                <c:ptCount val="96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6</c:v>
                </c:pt>
                <c:pt idx="81">
                  <c:v>6</c:v>
                </c:pt>
                <c:pt idx="82">
                  <c:v>6</c:v>
                </c:pt>
                <c:pt idx="83">
                  <c:v>6</c:v>
                </c:pt>
                <c:pt idx="84">
                  <c:v>6</c:v>
                </c:pt>
                <c:pt idx="85">
                  <c:v>6</c:v>
                </c:pt>
                <c:pt idx="86">
                  <c:v>6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7</c:v>
                </c:pt>
                <c:pt idx="146">
                  <c:v>7</c:v>
                </c:pt>
                <c:pt idx="147">
                  <c:v>7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7</c:v>
                </c:pt>
                <c:pt idx="153">
                  <c:v>7</c:v>
                </c:pt>
                <c:pt idx="154">
                  <c:v>7</c:v>
                </c:pt>
                <c:pt idx="155">
                  <c:v>7</c:v>
                </c:pt>
                <c:pt idx="156">
                  <c:v>7</c:v>
                </c:pt>
                <c:pt idx="157">
                  <c:v>7</c:v>
                </c:pt>
                <c:pt idx="158">
                  <c:v>7</c:v>
                </c:pt>
                <c:pt idx="159">
                  <c:v>7</c:v>
                </c:pt>
                <c:pt idx="160">
                  <c:v>7</c:v>
                </c:pt>
                <c:pt idx="161">
                  <c:v>7</c:v>
                </c:pt>
                <c:pt idx="162">
                  <c:v>7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7</c:v>
                </c:pt>
                <c:pt idx="177">
                  <c:v>7</c:v>
                </c:pt>
                <c:pt idx="178">
                  <c:v>7</c:v>
                </c:pt>
                <c:pt idx="179">
                  <c:v>7</c:v>
                </c:pt>
                <c:pt idx="180">
                  <c:v>8</c:v>
                </c:pt>
                <c:pt idx="181">
                  <c:v>8</c:v>
                </c:pt>
                <c:pt idx="182">
                  <c:v>8</c:v>
                </c:pt>
                <c:pt idx="183">
                  <c:v>8</c:v>
                </c:pt>
                <c:pt idx="184">
                  <c:v>8</c:v>
                </c:pt>
                <c:pt idx="185">
                  <c:v>8</c:v>
                </c:pt>
                <c:pt idx="186">
                  <c:v>8</c:v>
                </c:pt>
                <c:pt idx="187">
                  <c:v>8</c:v>
                </c:pt>
                <c:pt idx="188">
                  <c:v>8</c:v>
                </c:pt>
                <c:pt idx="189">
                  <c:v>8</c:v>
                </c:pt>
                <c:pt idx="190">
                  <c:v>8</c:v>
                </c:pt>
                <c:pt idx="191">
                  <c:v>8</c:v>
                </c:pt>
                <c:pt idx="192">
                  <c:v>8</c:v>
                </c:pt>
                <c:pt idx="193">
                  <c:v>8</c:v>
                </c:pt>
                <c:pt idx="194">
                  <c:v>8</c:v>
                </c:pt>
                <c:pt idx="195">
                  <c:v>8</c:v>
                </c:pt>
                <c:pt idx="196">
                  <c:v>8</c:v>
                </c:pt>
                <c:pt idx="197">
                  <c:v>8</c:v>
                </c:pt>
                <c:pt idx="198">
                  <c:v>8</c:v>
                </c:pt>
                <c:pt idx="199">
                  <c:v>8</c:v>
                </c:pt>
                <c:pt idx="200">
                  <c:v>8</c:v>
                </c:pt>
                <c:pt idx="201">
                  <c:v>8</c:v>
                </c:pt>
                <c:pt idx="202">
                  <c:v>8</c:v>
                </c:pt>
                <c:pt idx="203">
                  <c:v>8</c:v>
                </c:pt>
                <c:pt idx="204">
                  <c:v>8</c:v>
                </c:pt>
                <c:pt idx="205">
                  <c:v>8</c:v>
                </c:pt>
                <c:pt idx="206">
                  <c:v>8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8</c:v>
                </c:pt>
                <c:pt idx="212">
                  <c:v>8</c:v>
                </c:pt>
                <c:pt idx="213">
                  <c:v>8</c:v>
                </c:pt>
                <c:pt idx="214">
                  <c:v>8</c:v>
                </c:pt>
                <c:pt idx="215">
                  <c:v>8</c:v>
                </c:pt>
                <c:pt idx="216">
                  <c:v>8</c:v>
                </c:pt>
                <c:pt idx="217">
                  <c:v>8</c:v>
                </c:pt>
                <c:pt idx="218">
                  <c:v>8</c:v>
                </c:pt>
                <c:pt idx="219">
                  <c:v>8</c:v>
                </c:pt>
                <c:pt idx="220">
                  <c:v>8</c:v>
                </c:pt>
                <c:pt idx="221">
                  <c:v>8</c:v>
                </c:pt>
                <c:pt idx="222">
                  <c:v>8</c:v>
                </c:pt>
                <c:pt idx="223">
                  <c:v>8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  <c:pt idx="240">
                  <c:v>9</c:v>
                </c:pt>
                <c:pt idx="241">
                  <c:v>9</c:v>
                </c:pt>
                <c:pt idx="242">
                  <c:v>9</c:v>
                </c:pt>
                <c:pt idx="243">
                  <c:v>9</c:v>
                </c:pt>
                <c:pt idx="244">
                  <c:v>9</c:v>
                </c:pt>
                <c:pt idx="245">
                  <c:v>9</c:v>
                </c:pt>
                <c:pt idx="246">
                  <c:v>9</c:v>
                </c:pt>
                <c:pt idx="247">
                  <c:v>9</c:v>
                </c:pt>
                <c:pt idx="248">
                  <c:v>9</c:v>
                </c:pt>
                <c:pt idx="249">
                  <c:v>9</c:v>
                </c:pt>
                <c:pt idx="250">
                  <c:v>9</c:v>
                </c:pt>
                <c:pt idx="251">
                  <c:v>9</c:v>
                </c:pt>
                <c:pt idx="252">
                  <c:v>9</c:v>
                </c:pt>
                <c:pt idx="253">
                  <c:v>9</c:v>
                </c:pt>
                <c:pt idx="254">
                  <c:v>9</c:v>
                </c:pt>
                <c:pt idx="255">
                  <c:v>9</c:v>
                </c:pt>
                <c:pt idx="256">
                  <c:v>9</c:v>
                </c:pt>
                <c:pt idx="257">
                  <c:v>9</c:v>
                </c:pt>
                <c:pt idx="258">
                  <c:v>9</c:v>
                </c:pt>
                <c:pt idx="259">
                  <c:v>9</c:v>
                </c:pt>
                <c:pt idx="260">
                  <c:v>9</c:v>
                </c:pt>
                <c:pt idx="261">
                  <c:v>9</c:v>
                </c:pt>
                <c:pt idx="262">
                  <c:v>9</c:v>
                </c:pt>
                <c:pt idx="263">
                  <c:v>9</c:v>
                </c:pt>
                <c:pt idx="264">
                  <c:v>9</c:v>
                </c:pt>
                <c:pt idx="265">
                  <c:v>9</c:v>
                </c:pt>
                <c:pt idx="266">
                  <c:v>9</c:v>
                </c:pt>
                <c:pt idx="267">
                  <c:v>9</c:v>
                </c:pt>
                <c:pt idx="268">
                  <c:v>9</c:v>
                </c:pt>
                <c:pt idx="269">
                  <c:v>9</c:v>
                </c:pt>
                <c:pt idx="270">
                  <c:v>9</c:v>
                </c:pt>
                <c:pt idx="271">
                  <c:v>9</c:v>
                </c:pt>
                <c:pt idx="272">
                  <c:v>9</c:v>
                </c:pt>
                <c:pt idx="273">
                  <c:v>9</c:v>
                </c:pt>
                <c:pt idx="274">
                  <c:v>9</c:v>
                </c:pt>
                <c:pt idx="275">
                  <c:v>9</c:v>
                </c:pt>
                <c:pt idx="276">
                  <c:v>9</c:v>
                </c:pt>
                <c:pt idx="277">
                  <c:v>9</c:v>
                </c:pt>
                <c:pt idx="278">
                  <c:v>9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9</c:v>
                </c:pt>
                <c:pt idx="283">
                  <c:v>9</c:v>
                </c:pt>
                <c:pt idx="284">
                  <c:v>9</c:v>
                </c:pt>
                <c:pt idx="285">
                  <c:v>9</c:v>
                </c:pt>
                <c:pt idx="286">
                  <c:v>9</c:v>
                </c:pt>
                <c:pt idx="287">
                  <c:v>9</c:v>
                </c:pt>
                <c:pt idx="288">
                  <c:v>9</c:v>
                </c:pt>
                <c:pt idx="289">
                  <c:v>9</c:v>
                </c:pt>
                <c:pt idx="290">
                  <c:v>9</c:v>
                </c:pt>
                <c:pt idx="291">
                  <c:v>9</c:v>
                </c:pt>
                <c:pt idx="292">
                  <c:v>9</c:v>
                </c:pt>
                <c:pt idx="293">
                  <c:v>9</c:v>
                </c:pt>
                <c:pt idx="294">
                  <c:v>9</c:v>
                </c:pt>
                <c:pt idx="295">
                  <c:v>9</c:v>
                </c:pt>
                <c:pt idx="296">
                  <c:v>9</c:v>
                </c:pt>
                <c:pt idx="297">
                  <c:v>9</c:v>
                </c:pt>
                <c:pt idx="298">
                  <c:v>9</c:v>
                </c:pt>
                <c:pt idx="299">
                  <c:v>9</c:v>
                </c:pt>
                <c:pt idx="300">
                  <c:v>10</c:v>
                </c:pt>
                <c:pt idx="301">
                  <c:v>10</c:v>
                </c:pt>
                <c:pt idx="302">
                  <c:v>10</c:v>
                </c:pt>
                <c:pt idx="303">
                  <c:v>10</c:v>
                </c:pt>
                <c:pt idx="304">
                  <c:v>10</c:v>
                </c:pt>
                <c:pt idx="305">
                  <c:v>10</c:v>
                </c:pt>
                <c:pt idx="306">
                  <c:v>10</c:v>
                </c:pt>
                <c:pt idx="307">
                  <c:v>10</c:v>
                </c:pt>
                <c:pt idx="308">
                  <c:v>10</c:v>
                </c:pt>
                <c:pt idx="309">
                  <c:v>10</c:v>
                </c:pt>
                <c:pt idx="310">
                  <c:v>10</c:v>
                </c:pt>
                <c:pt idx="311">
                  <c:v>10</c:v>
                </c:pt>
                <c:pt idx="312">
                  <c:v>10</c:v>
                </c:pt>
                <c:pt idx="313">
                  <c:v>10</c:v>
                </c:pt>
                <c:pt idx="314">
                  <c:v>10</c:v>
                </c:pt>
                <c:pt idx="315">
                  <c:v>10</c:v>
                </c:pt>
                <c:pt idx="316">
                  <c:v>10</c:v>
                </c:pt>
                <c:pt idx="317">
                  <c:v>10</c:v>
                </c:pt>
                <c:pt idx="318">
                  <c:v>10</c:v>
                </c:pt>
                <c:pt idx="319">
                  <c:v>10</c:v>
                </c:pt>
                <c:pt idx="320">
                  <c:v>10</c:v>
                </c:pt>
                <c:pt idx="321">
                  <c:v>10</c:v>
                </c:pt>
                <c:pt idx="322">
                  <c:v>10</c:v>
                </c:pt>
                <c:pt idx="323">
                  <c:v>10</c:v>
                </c:pt>
                <c:pt idx="324">
                  <c:v>10</c:v>
                </c:pt>
                <c:pt idx="325">
                  <c:v>10</c:v>
                </c:pt>
                <c:pt idx="326">
                  <c:v>10</c:v>
                </c:pt>
                <c:pt idx="327">
                  <c:v>10</c:v>
                </c:pt>
                <c:pt idx="328">
                  <c:v>10</c:v>
                </c:pt>
                <c:pt idx="329">
                  <c:v>10</c:v>
                </c:pt>
                <c:pt idx="330">
                  <c:v>10</c:v>
                </c:pt>
                <c:pt idx="331">
                  <c:v>10</c:v>
                </c:pt>
                <c:pt idx="332">
                  <c:v>10</c:v>
                </c:pt>
                <c:pt idx="333">
                  <c:v>10</c:v>
                </c:pt>
                <c:pt idx="334">
                  <c:v>10</c:v>
                </c:pt>
                <c:pt idx="335">
                  <c:v>10</c:v>
                </c:pt>
                <c:pt idx="336">
                  <c:v>10</c:v>
                </c:pt>
                <c:pt idx="337">
                  <c:v>10</c:v>
                </c:pt>
                <c:pt idx="338">
                  <c:v>10</c:v>
                </c:pt>
                <c:pt idx="339">
                  <c:v>10</c:v>
                </c:pt>
                <c:pt idx="340">
                  <c:v>10</c:v>
                </c:pt>
                <c:pt idx="341">
                  <c:v>10</c:v>
                </c:pt>
                <c:pt idx="342">
                  <c:v>10</c:v>
                </c:pt>
                <c:pt idx="343">
                  <c:v>10</c:v>
                </c:pt>
                <c:pt idx="344">
                  <c:v>10</c:v>
                </c:pt>
                <c:pt idx="345">
                  <c:v>10</c:v>
                </c:pt>
                <c:pt idx="346">
                  <c:v>10</c:v>
                </c:pt>
                <c:pt idx="347">
                  <c:v>10</c:v>
                </c:pt>
                <c:pt idx="348">
                  <c:v>10</c:v>
                </c:pt>
                <c:pt idx="349">
                  <c:v>10</c:v>
                </c:pt>
                <c:pt idx="350">
                  <c:v>10</c:v>
                </c:pt>
                <c:pt idx="351">
                  <c:v>10</c:v>
                </c:pt>
                <c:pt idx="352">
                  <c:v>10</c:v>
                </c:pt>
                <c:pt idx="353">
                  <c:v>10</c:v>
                </c:pt>
                <c:pt idx="354">
                  <c:v>10</c:v>
                </c:pt>
                <c:pt idx="355">
                  <c:v>10</c:v>
                </c:pt>
                <c:pt idx="356">
                  <c:v>10</c:v>
                </c:pt>
                <c:pt idx="357">
                  <c:v>10</c:v>
                </c:pt>
                <c:pt idx="358">
                  <c:v>10</c:v>
                </c:pt>
                <c:pt idx="359">
                  <c:v>10</c:v>
                </c:pt>
                <c:pt idx="360">
                  <c:v>11</c:v>
                </c:pt>
                <c:pt idx="361">
                  <c:v>11</c:v>
                </c:pt>
                <c:pt idx="362">
                  <c:v>11</c:v>
                </c:pt>
                <c:pt idx="363">
                  <c:v>11</c:v>
                </c:pt>
                <c:pt idx="364">
                  <c:v>11</c:v>
                </c:pt>
                <c:pt idx="365">
                  <c:v>11</c:v>
                </c:pt>
                <c:pt idx="366">
                  <c:v>11</c:v>
                </c:pt>
                <c:pt idx="367">
                  <c:v>11</c:v>
                </c:pt>
                <c:pt idx="368">
                  <c:v>11</c:v>
                </c:pt>
                <c:pt idx="369">
                  <c:v>11</c:v>
                </c:pt>
                <c:pt idx="370">
                  <c:v>11</c:v>
                </c:pt>
                <c:pt idx="371">
                  <c:v>11</c:v>
                </c:pt>
                <c:pt idx="372">
                  <c:v>11</c:v>
                </c:pt>
                <c:pt idx="373">
                  <c:v>11</c:v>
                </c:pt>
                <c:pt idx="374">
                  <c:v>11</c:v>
                </c:pt>
                <c:pt idx="375">
                  <c:v>11</c:v>
                </c:pt>
                <c:pt idx="376">
                  <c:v>11</c:v>
                </c:pt>
                <c:pt idx="377">
                  <c:v>11</c:v>
                </c:pt>
                <c:pt idx="378">
                  <c:v>11</c:v>
                </c:pt>
                <c:pt idx="379">
                  <c:v>11</c:v>
                </c:pt>
                <c:pt idx="380">
                  <c:v>11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11</c:v>
                </c:pt>
                <c:pt idx="404">
                  <c:v>11</c:v>
                </c:pt>
                <c:pt idx="405">
                  <c:v>11</c:v>
                </c:pt>
                <c:pt idx="406">
                  <c:v>11</c:v>
                </c:pt>
                <c:pt idx="407">
                  <c:v>11</c:v>
                </c:pt>
                <c:pt idx="408">
                  <c:v>11</c:v>
                </c:pt>
                <c:pt idx="409">
                  <c:v>11</c:v>
                </c:pt>
                <c:pt idx="410">
                  <c:v>11</c:v>
                </c:pt>
                <c:pt idx="411">
                  <c:v>11</c:v>
                </c:pt>
                <c:pt idx="412">
                  <c:v>11</c:v>
                </c:pt>
                <c:pt idx="413">
                  <c:v>11</c:v>
                </c:pt>
                <c:pt idx="414">
                  <c:v>11</c:v>
                </c:pt>
                <c:pt idx="415">
                  <c:v>11</c:v>
                </c:pt>
                <c:pt idx="416">
                  <c:v>11</c:v>
                </c:pt>
                <c:pt idx="417">
                  <c:v>11</c:v>
                </c:pt>
                <c:pt idx="418">
                  <c:v>11</c:v>
                </c:pt>
                <c:pt idx="419">
                  <c:v>11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12</c:v>
                </c:pt>
                <c:pt idx="429">
                  <c:v>12</c:v>
                </c:pt>
                <c:pt idx="430">
                  <c:v>12</c:v>
                </c:pt>
                <c:pt idx="431">
                  <c:v>12</c:v>
                </c:pt>
                <c:pt idx="432">
                  <c:v>12</c:v>
                </c:pt>
                <c:pt idx="433">
                  <c:v>12</c:v>
                </c:pt>
                <c:pt idx="434">
                  <c:v>12</c:v>
                </c:pt>
                <c:pt idx="435">
                  <c:v>12</c:v>
                </c:pt>
                <c:pt idx="436">
                  <c:v>12</c:v>
                </c:pt>
                <c:pt idx="437">
                  <c:v>12</c:v>
                </c:pt>
                <c:pt idx="438">
                  <c:v>12</c:v>
                </c:pt>
                <c:pt idx="439">
                  <c:v>12</c:v>
                </c:pt>
                <c:pt idx="440">
                  <c:v>12</c:v>
                </c:pt>
                <c:pt idx="441">
                  <c:v>12</c:v>
                </c:pt>
                <c:pt idx="442">
                  <c:v>12</c:v>
                </c:pt>
                <c:pt idx="443">
                  <c:v>12</c:v>
                </c:pt>
                <c:pt idx="444">
                  <c:v>12</c:v>
                </c:pt>
                <c:pt idx="445">
                  <c:v>12</c:v>
                </c:pt>
                <c:pt idx="446">
                  <c:v>12</c:v>
                </c:pt>
                <c:pt idx="447">
                  <c:v>12</c:v>
                </c:pt>
                <c:pt idx="448">
                  <c:v>12</c:v>
                </c:pt>
                <c:pt idx="449">
                  <c:v>12</c:v>
                </c:pt>
                <c:pt idx="450">
                  <c:v>12</c:v>
                </c:pt>
                <c:pt idx="451">
                  <c:v>12</c:v>
                </c:pt>
                <c:pt idx="452">
                  <c:v>12</c:v>
                </c:pt>
                <c:pt idx="453">
                  <c:v>12</c:v>
                </c:pt>
                <c:pt idx="454">
                  <c:v>12</c:v>
                </c:pt>
                <c:pt idx="455">
                  <c:v>12</c:v>
                </c:pt>
                <c:pt idx="456">
                  <c:v>12</c:v>
                </c:pt>
                <c:pt idx="457">
                  <c:v>12</c:v>
                </c:pt>
                <c:pt idx="458">
                  <c:v>12</c:v>
                </c:pt>
                <c:pt idx="459">
                  <c:v>12</c:v>
                </c:pt>
                <c:pt idx="460">
                  <c:v>12</c:v>
                </c:pt>
                <c:pt idx="461">
                  <c:v>12</c:v>
                </c:pt>
                <c:pt idx="462">
                  <c:v>12</c:v>
                </c:pt>
                <c:pt idx="463">
                  <c:v>12</c:v>
                </c:pt>
                <c:pt idx="464">
                  <c:v>12</c:v>
                </c:pt>
                <c:pt idx="465">
                  <c:v>12</c:v>
                </c:pt>
                <c:pt idx="466">
                  <c:v>12</c:v>
                </c:pt>
                <c:pt idx="467">
                  <c:v>12</c:v>
                </c:pt>
                <c:pt idx="468">
                  <c:v>12</c:v>
                </c:pt>
                <c:pt idx="469">
                  <c:v>12</c:v>
                </c:pt>
                <c:pt idx="470">
                  <c:v>12</c:v>
                </c:pt>
                <c:pt idx="471">
                  <c:v>12</c:v>
                </c:pt>
                <c:pt idx="472">
                  <c:v>12</c:v>
                </c:pt>
                <c:pt idx="473">
                  <c:v>12</c:v>
                </c:pt>
                <c:pt idx="474">
                  <c:v>12</c:v>
                </c:pt>
                <c:pt idx="475">
                  <c:v>12</c:v>
                </c:pt>
                <c:pt idx="476">
                  <c:v>12</c:v>
                </c:pt>
                <c:pt idx="477">
                  <c:v>12</c:v>
                </c:pt>
                <c:pt idx="478">
                  <c:v>12</c:v>
                </c:pt>
                <c:pt idx="479">
                  <c:v>12</c:v>
                </c:pt>
                <c:pt idx="480">
                  <c:v>13</c:v>
                </c:pt>
                <c:pt idx="481">
                  <c:v>13</c:v>
                </c:pt>
                <c:pt idx="482">
                  <c:v>13</c:v>
                </c:pt>
                <c:pt idx="483">
                  <c:v>13</c:v>
                </c:pt>
                <c:pt idx="484">
                  <c:v>13</c:v>
                </c:pt>
                <c:pt idx="485">
                  <c:v>13</c:v>
                </c:pt>
                <c:pt idx="486">
                  <c:v>13</c:v>
                </c:pt>
                <c:pt idx="487">
                  <c:v>13</c:v>
                </c:pt>
                <c:pt idx="488">
                  <c:v>13</c:v>
                </c:pt>
                <c:pt idx="489">
                  <c:v>13</c:v>
                </c:pt>
                <c:pt idx="490">
                  <c:v>13</c:v>
                </c:pt>
                <c:pt idx="491">
                  <c:v>13</c:v>
                </c:pt>
                <c:pt idx="492">
                  <c:v>13</c:v>
                </c:pt>
                <c:pt idx="493">
                  <c:v>13</c:v>
                </c:pt>
                <c:pt idx="494">
                  <c:v>13</c:v>
                </c:pt>
                <c:pt idx="495">
                  <c:v>13</c:v>
                </c:pt>
                <c:pt idx="496">
                  <c:v>13</c:v>
                </c:pt>
                <c:pt idx="497">
                  <c:v>13</c:v>
                </c:pt>
                <c:pt idx="498">
                  <c:v>13</c:v>
                </c:pt>
                <c:pt idx="499">
                  <c:v>13</c:v>
                </c:pt>
                <c:pt idx="500">
                  <c:v>13</c:v>
                </c:pt>
                <c:pt idx="501">
                  <c:v>13</c:v>
                </c:pt>
                <c:pt idx="502">
                  <c:v>13</c:v>
                </c:pt>
                <c:pt idx="503">
                  <c:v>13</c:v>
                </c:pt>
                <c:pt idx="504">
                  <c:v>13</c:v>
                </c:pt>
                <c:pt idx="505">
                  <c:v>13</c:v>
                </c:pt>
                <c:pt idx="506">
                  <c:v>13</c:v>
                </c:pt>
                <c:pt idx="507">
                  <c:v>13</c:v>
                </c:pt>
                <c:pt idx="508">
                  <c:v>13</c:v>
                </c:pt>
                <c:pt idx="509">
                  <c:v>13</c:v>
                </c:pt>
                <c:pt idx="510">
                  <c:v>13</c:v>
                </c:pt>
                <c:pt idx="511">
                  <c:v>13</c:v>
                </c:pt>
                <c:pt idx="512">
                  <c:v>13</c:v>
                </c:pt>
                <c:pt idx="513">
                  <c:v>13</c:v>
                </c:pt>
                <c:pt idx="514">
                  <c:v>13</c:v>
                </c:pt>
                <c:pt idx="515">
                  <c:v>13</c:v>
                </c:pt>
                <c:pt idx="516">
                  <c:v>13</c:v>
                </c:pt>
                <c:pt idx="517">
                  <c:v>13</c:v>
                </c:pt>
                <c:pt idx="518">
                  <c:v>13</c:v>
                </c:pt>
                <c:pt idx="519">
                  <c:v>13</c:v>
                </c:pt>
                <c:pt idx="520">
                  <c:v>13</c:v>
                </c:pt>
                <c:pt idx="521">
                  <c:v>13</c:v>
                </c:pt>
                <c:pt idx="522">
                  <c:v>13</c:v>
                </c:pt>
                <c:pt idx="523">
                  <c:v>13</c:v>
                </c:pt>
                <c:pt idx="524">
                  <c:v>13</c:v>
                </c:pt>
                <c:pt idx="525">
                  <c:v>13</c:v>
                </c:pt>
                <c:pt idx="526">
                  <c:v>13</c:v>
                </c:pt>
                <c:pt idx="527">
                  <c:v>13</c:v>
                </c:pt>
                <c:pt idx="528">
                  <c:v>13</c:v>
                </c:pt>
                <c:pt idx="529">
                  <c:v>13</c:v>
                </c:pt>
                <c:pt idx="530">
                  <c:v>13</c:v>
                </c:pt>
                <c:pt idx="531">
                  <c:v>13</c:v>
                </c:pt>
                <c:pt idx="532">
                  <c:v>13</c:v>
                </c:pt>
                <c:pt idx="533">
                  <c:v>13</c:v>
                </c:pt>
                <c:pt idx="534">
                  <c:v>13</c:v>
                </c:pt>
                <c:pt idx="535">
                  <c:v>13</c:v>
                </c:pt>
                <c:pt idx="536">
                  <c:v>13</c:v>
                </c:pt>
                <c:pt idx="537">
                  <c:v>13</c:v>
                </c:pt>
                <c:pt idx="538">
                  <c:v>13</c:v>
                </c:pt>
                <c:pt idx="539">
                  <c:v>13</c:v>
                </c:pt>
                <c:pt idx="540">
                  <c:v>14</c:v>
                </c:pt>
                <c:pt idx="541">
                  <c:v>14</c:v>
                </c:pt>
                <c:pt idx="542">
                  <c:v>14</c:v>
                </c:pt>
                <c:pt idx="543">
                  <c:v>14</c:v>
                </c:pt>
                <c:pt idx="544">
                  <c:v>14</c:v>
                </c:pt>
                <c:pt idx="545">
                  <c:v>14</c:v>
                </c:pt>
                <c:pt idx="546">
                  <c:v>14</c:v>
                </c:pt>
                <c:pt idx="547">
                  <c:v>14</c:v>
                </c:pt>
                <c:pt idx="548">
                  <c:v>14</c:v>
                </c:pt>
                <c:pt idx="549">
                  <c:v>14</c:v>
                </c:pt>
                <c:pt idx="550">
                  <c:v>14</c:v>
                </c:pt>
                <c:pt idx="551">
                  <c:v>14</c:v>
                </c:pt>
                <c:pt idx="552">
                  <c:v>14</c:v>
                </c:pt>
                <c:pt idx="553">
                  <c:v>14</c:v>
                </c:pt>
                <c:pt idx="554">
                  <c:v>14</c:v>
                </c:pt>
                <c:pt idx="555">
                  <c:v>14</c:v>
                </c:pt>
                <c:pt idx="556">
                  <c:v>14</c:v>
                </c:pt>
                <c:pt idx="557">
                  <c:v>14</c:v>
                </c:pt>
                <c:pt idx="558">
                  <c:v>14</c:v>
                </c:pt>
                <c:pt idx="559">
                  <c:v>14</c:v>
                </c:pt>
                <c:pt idx="560">
                  <c:v>14</c:v>
                </c:pt>
                <c:pt idx="561">
                  <c:v>14</c:v>
                </c:pt>
                <c:pt idx="562">
                  <c:v>14</c:v>
                </c:pt>
                <c:pt idx="563">
                  <c:v>14</c:v>
                </c:pt>
                <c:pt idx="564">
                  <c:v>14</c:v>
                </c:pt>
                <c:pt idx="565">
                  <c:v>14</c:v>
                </c:pt>
                <c:pt idx="566">
                  <c:v>14</c:v>
                </c:pt>
                <c:pt idx="567">
                  <c:v>14</c:v>
                </c:pt>
                <c:pt idx="568">
                  <c:v>14</c:v>
                </c:pt>
                <c:pt idx="569">
                  <c:v>14</c:v>
                </c:pt>
                <c:pt idx="570">
                  <c:v>14</c:v>
                </c:pt>
                <c:pt idx="571">
                  <c:v>14</c:v>
                </c:pt>
                <c:pt idx="572">
                  <c:v>14</c:v>
                </c:pt>
                <c:pt idx="573">
                  <c:v>14</c:v>
                </c:pt>
                <c:pt idx="574">
                  <c:v>14</c:v>
                </c:pt>
                <c:pt idx="575">
                  <c:v>14</c:v>
                </c:pt>
                <c:pt idx="576">
                  <c:v>14</c:v>
                </c:pt>
                <c:pt idx="577">
                  <c:v>14</c:v>
                </c:pt>
                <c:pt idx="578">
                  <c:v>14</c:v>
                </c:pt>
                <c:pt idx="579">
                  <c:v>14</c:v>
                </c:pt>
                <c:pt idx="580">
                  <c:v>14</c:v>
                </c:pt>
                <c:pt idx="581">
                  <c:v>14</c:v>
                </c:pt>
                <c:pt idx="582">
                  <c:v>14</c:v>
                </c:pt>
                <c:pt idx="583">
                  <c:v>14</c:v>
                </c:pt>
                <c:pt idx="584">
                  <c:v>14</c:v>
                </c:pt>
                <c:pt idx="585">
                  <c:v>14</c:v>
                </c:pt>
                <c:pt idx="586">
                  <c:v>14</c:v>
                </c:pt>
                <c:pt idx="587">
                  <c:v>14</c:v>
                </c:pt>
                <c:pt idx="588">
                  <c:v>14</c:v>
                </c:pt>
                <c:pt idx="589">
                  <c:v>14</c:v>
                </c:pt>
                <c:pt idx="590">
                  <c:v>14</c:v>
                </c:pt>
                <c:pt idx="591">
                  <c:v>14</c:v>
                </c:pt>
                <c:pt idx="592">
                  <c:v>14</c:v>
                </c:pt>
                <c:pt idx="593">
                  <c:v>14</c:v>
                </c:pt>
                <c:pt idx="594">
                  <c:v>14</c:v>
                </c:pt>
                <c:pt idx="595">
                  <c:v>14</c:v>
                </c:pt>
                <c:pt idx="596">
                  <c:v>14</c:v>
                </c:pt>
                <c:pt idx="597">
                  <c:v>14</c:v>
                </c:pt>
                <c:pt idx="598">
                  <c:v>14</c:v>
                </c:pt>
                <c:pt idx="599">
                  <c:v>14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15</c:v>
                </c:pt>
                <c:pt idx="621">
                  <c:v>15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15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15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15</c:v>
                </c:pt>
                <c:pt idx="653">
                  <c:v>15</c:v>
                </c:pt>
                <c:pt idx="654">
                  <c:v>15</c:v>
                </c:pt>
                <c:pt idx="655">
                  <c:v>15</c:v>
                </c:pt>
                <c:pt idx="656">
                  <c:v>15</c:v>
                </c:pt>
                <c:pt idx="657">
                  <c:v>15</c:v>
                </c:pt>
                <c:pt idx="658">
                  <c:v>15</c:v>
                </c:pt>
                <c:pt idx="659">
                  <c:v>15</c:v>
                </c:pt>
                <c:pt idx="660">
                  <c:v>16</c:v>
                </c:pt>
                <c:pt idx="661">
                  <c:v>16</c:v>
                </c:pt>
                <c:pt idx="662">
                  <c:v>16</c:v>
                </c:pt>
                <c:pt idx="663">
                  <c:v>16</c:v>
                </c:pt>
                <c:pt idx="664">
                  <c:v>16</c:v>
                </c:pt>
                <c:pt idx="665">
                  <c:v>16</c:v>
                </c:pt>
                <c:pt idx="666">
                  <c:v>16</c:v>
                </c:pt>
                <c:pt idx="667">
                  <c:v>16</c:v>
                </c:pt>
                <c:pt idx="668">
                  <c:v>16</c:v>
                </c:pt>
                <c:pt idx="669">
                  <c:v>16</c:v>
                </c:pt>
                <c:pt idx="670">
                  <c:v>16</c:v>
                </c:pt>
                <c:pt idx="671">
                  <c:v>16</c:v>
                </c:pt>
                <c:pt idx="672">
                  <c:v>16</c:v>
                </c:pt>
                <c:pt idx="673">
                  <c:v>16</c:v>
                </c:pt>
                <c:pt idx="674">
                  <c:v>16</c:v>
                </c:pt>
                <c:pt idx="675">
                  <c:v>16</c:v>
                </c:pt>
                <c:pt idx="676">
                  <c:v>16</c:v>
                </c:pt>
                <c:pt idx="677">
                  <c:v>16</c:v>
                </c:pt>
                <c:pt idx="678">
                  <c:v>16</c:v>
                </c:pt>
                <c:pt idx="679">
                  <c:v>16</c:v>
                </c:pt>
                <c:pt idx="680">
                  <c:v>16</c:v>
                </c:pt>
                <c:pt idx="681">
                  <c:v>16</c:v>
                </c:pt>
                <c:pt idx="682">
                  <c:v>16</c:v>
                </c:pt>
                <c:pt idx="683">
                  <c:v>16</c:v>
                </c:pt>
                <c:pt idx="684">
                  <c:v>16</c:v>
                </c:pt>
                <c:pt idx="685">
                  <c:v>16</c:v>
                </c:pt>
                <c:pt idx="686">
                  <c:v>16</c:v>
                </c:pt>
                <c:pt idx="687">
                  <c:v>16</c:v>
                </c:pt>
                <c:pt idx="688">
                  <c:v>16</c:v>
                </c:pt>
                <c:pt idx="689">
                  <c:v>16</c:v>
                </c:pt>
                <c:pt idx="690">
                  <c:v>16</c:v>
                </c:pt>
                <c:pt idx="691">
                  <c:v>16</c:v>
                </c:pt>
                <c:pt idx="692">
                  <c:v>16</c:v>
                </c:pt>
                <c:pt idx="693">
                  <c:v>16</c:v>
                </c:pt>
                <c:pt idx="694">
                  <c:v>16</c:v>
                </c:pt>
                <c:pt idx="695">
                  <c:v>16</c:v>
                </c:pt>
                <c:pt idx="696">
                  <c:v>16</c:v>
                </c:pt>
                <c:pt idx="697">
                  <c:v>16</c:v>
                </c:pt>
                <c:pt idx="698">
                  <c:v>16</c:v>
                </c:pt>
                <c:pt idx="699">
                  <c:v>16</c:v>
                </c:pt>
                <c:pt idx="700">
                  <c:v>16</c:v>
                </c:pt>
                <c:pt idx="701">
                  <c:v>16</c:v>
                </c:pt>
                <c:pt idx="702">
                  <c:v>16</c:v>
                </c:pt>
                <c:pt idx="703">
                  <c:v>16</c:v>
                </c:pt>
                <c:pt idx="704">
                  <c:v>16</c:v>
                </c:pt>
                <c:pt idx="705">
                  <c:v>16</c:v>
                </c:pt>
                <c:pt idx="706">
                  <c:v>16</c:v>
                </c:pt>
                <c:pt idx="707">
                  <c:v>16</c:v>
                </c:pt>
                <c:pt idx="708">
                  <c:v>16</c:v>
                </c:pt>
                <c:pt idx="709">
                  <c:v>16</c:v>
                </c:pt>
                <c:pt idx="710">
                  <c:v>16</c:v>
                </c:pt>
                <c:pt idx="711">
                  <c:v>16</c:v>
                </c:pt>
                <c:pt idx="712">
                  <c:v>16</c:v>
                </c:pt>
                <c:pt idx="713">
                  <c:v>16</c:v>
                </c:pt>
                <c:pt idx="714">
                  <c:v>16</c:v>
                </c:pt>
                <c:pt idx="715">
                  <c:v>16</c:v>
                </c:pt>
                <c:pt idx="716">
                  <c:v>16</c:v>
                </c:pt>
                <c:pt idx="717">
                  <c:v>16</c:v>
                </c:pt>
                <c:pt idx="718">
                  <c:v>16</c:v>
                </c:pt>
                <c:pt idx="719">
                  <c:v>16</c:v>
                </c:pt>
                <c:pt idx="720">
                  <c:v>17</c:v>
                </c:pt>
                <c:pt idx="721">
                  <c:v>17</c:v>
                </c:pt>
                <c:pt idx="722">
                  <c:v>17</c:v>
                </c:pt>
                <c:pt idx="723">
                  <c:v>17</c:v>
                </c:pt>
                <c:pt idx="724">
                  <c:v>17</c:v>
                </c:pt>
                <c:pt idx="725">
                  <c:v>17</c:v>
                </c:pt>
                <c:pt idx="726">
                  <c:v>17</c:v>
                </c:pt>
                <c:pt idx="727">
                  <c:v>17</c:v>
                </c:pt>
                <c:pt idx="728">
                  <c:v>17</c:v>
                </c:pt>
                <c:pt idx="729">
                  <c:v>17</c:v>
                </c:pt>
                <c:pt idx="730">
                  <c:v>17</c:v>
                </c:pt>
                <c:pt idx="731">
                  <c:v>17</c:v>
                </c:pt>
                <c:pt idx="732">
                  <c:v>17</c:v>
                </c:pt>
                <c:pt idx="733">
                  <c:v>17</c:v>
                </c:pt>
                <c:pt idx="734">
                  <c:v>17</c:v>
                </c:pt>
                <c:pt idx="735">
                  <c:v>17</c:v>
                </c:pt>
                <c:pt idx="736">
                  <c:v>17</c:v>
                </c:pt>
                <c:pt idx="737">
                  <c:v>17</c:v>
                </c:pt>
                <c:pt idx="738">
                  <c:v>17</c:v>
                </c:pt>
                <c:pt idx="739">
                  <c:v>17</c:v>
                </c:pt>
                <c:pt idx="740">
                  <c:v>17</c:v>
                </c:pt>
                <c:pt idx="741">
                  <c:v>17</c:v>
                </c:pt>
                <c:pt idx="742">
                  <c:v>17</c:v>
                </c:pt>
                <c:pt idx="743">
                  <c:v>17</c:v>
                </c:pt>
                <c:pt idx="744">
                  <c:v>17</c:v>
                </c:pt>
                <c:pt idx="745">
                  <c:v>17</c:v>
                </c:pt>
                <c:pt idx="746">
                  <c:v>17</c:v>
                </c:pt>
                <c:pt idx="747">
                  <c:v>17</c:v>
                </c:pt>
                <c:pt idx="748">
                  <c:v>17</c:v>
                </c:pt>
                <c:pt idx="749">
                  <c:v>17</c:v>
                </c:pt>
                <c:pt idx="750">
                  <c:v>17</c:v>
                </c:pt>
                <c:pt idx="751">
                  <c:v>17</c:v>
                </c:pt>
                <c:pt idx="752">
                  <c:v>17</c:v>
                </c:pt>
                <c:pt idx="753">
                  <c:v>17</c:v>
                </c:pt>
                <c:pt idx="754">
                  <c:v>17</c:v>
                </c:pt>
                <c:pt idx="755">
                  <c:v>17</c:v>
                </c:pt>
                <c:pt idx="756">
                  <c:v>17</c:v>
                </c:pt>
                <c:pt idx="757">
                  <c:v>17</c:v>
                </c:pt>
                <c:pt idx="758">
                  <c:v>17</c:v>
                </c:pt>
                <c:pt idx="759">
                  <c:v>17</c:v>
                </c:pt>
                <c:pt idx="760">
                  <c:v>17</c:v>
                </c:pt>
                <c:pt idx="761">
                  <c:v>17</c:v>
                </c:pt>
                <c:pt idx="762">
                  <c:v>17</c:v>
                </c:pt>
                <c:pt idx="763">
                  <c:v>17</c:v>
                </c:pt>
                <c:pt idx="764">
                  <c:v>17</c:v>
                </c:pt>
                <c:pt idx="765">
                  <c:v>17</c:v>
                </c:pt>
                <c:pt idx="766">
                  <c:v>17</c:v>
                </c:pt>
                <c:pt idx="767">
                  <c:v>17</c:v>
                </c:pt>
                <c:pt idx="768">
                  <c:v>17</c:v>
                </c:pt>
                <c:pt idx="769">
                  <c:v>17</c:v>
                </c:pt>
                <c:pt idx="770">
                  <c:v>17</c:v>
                </c:pt>
                <c:pt idx="771">
                  <c:v>17</c:v>
                </c:pt>
                <c:pt idx="772">
                  <c:v>17</c:v>
                </c:pt>
                <c:pt idx="773">
                  <c:v>17</c:v>
                </c:pt>
                <c:pt idx="774">
                  <c:v>17</c:v>
                </c:pt>
                <c:pt idx="775">
                  <c:v>17</c:v>
                </c:pt>
                <c:pt idx="776">
                  <c:v>17</c:v>
                </c:pt>
                <c:pt idx="777">
                  <c:v>17</c:v>
                </c:pt>
                <c:pt idx="778">
                  <c:v>17</c:v>
                </c:pt>
                <c:pt idx="779">
                  <c:v>17</c:v>
                </c:pt>
                <c:pt idx="780">
                  <c:v>18</c:v>
                </c:pt>
                <c:pt idx="781">
                  <c:v>18</c:v>
                </c:pt>
                <c:pt idx="782">
                  <c:v>18</c:v>
                </c:pt>
                <c:pt idx="783">
                  <c:v>18</c:v>
                </c:pt>
                <c:pt idx="784">
                  <c:v>18</c:v>
                </c:pt>
                <c:pt idx="785">
                  <c:v>18</c:v>
                </c:pt>
                <c:pt idx="786">
                  <c:v>18</c:v>
                </c:pt>
                <c:pt idx="787">
                  <c:v>18</c:v>
                </c:pt>
                <c:pt idx="788">
                  <c:v>18</c:v>
                </c:pt>
                <c:pt idx="789">
                  <c:v>18</c:v>
                </c:pt>
                <c:pt idx="790">
                  <c:v>18</c:v>
                </c:pt>
                <c:pt idx="791">
                  <c:v>18</c:v>
                </c:pt>
                <c:pt idx="792">
                  <c:v>18</c:v>
                </c:pt>
                <c:pt idx="793">
                  <c:v>18</c:v>
                </c:pt>
                <c:pt idx="794">
                  <c:v>18</c:v>
                </c:pt>
                <c:pt idx="795">
                  <c:v>18</c:v>
                </c:pt>
                <c:pt idx="796">
                  <c:v>18</c:v>
                </c:pt>
                <c:pt idx="797">
                  <c:v>18</c:v>
                </c:pt>
                <c:pt idx="798">
                  <c:v>18</c:v>
                </c:pt>
                <c:pt idx="799">
                  <c:v>18</c:v>
                </c:pt>
                <c:pt idx="800">
                  <c:v>18</c:v>
                </c:pt>
                <c:pt idx="801">
                  <c:v>18</c:v>
                </c:pt>
                <c:pt idx="802">
                  <c:v>18</c:v>
                </c:pt>
                <c:pt idx="803">
                  <c:v>18</c:v>
                </c:pt>
                <c:pt idx="804">
                  <c:v>18</c:v>
                </c:pt>
                <c:pt idx="805">
                  <c:v>18</c:v>
                </c:pt>
                <c:pt idx="806">
                  <c:v>18</c:v>
                </c:pt>
                <c:pt idx="807">
                  <c:v>18</c:v>
                </c:pt>
                <c:pt idx="808">
                  <c:v>18</c:v>
                </c:pt>
                <c:pt idx="809">
                  <c:v>18</c:v>
                </c:pt>
                <c:pt idx="810">
                  <c:v>18</c:v>
                </c:pt>
                <c:pt idx="811">
                  <c:v>18</c:v>
                </c:pt>
                <c:pt idx="812">
                  <c:v>18</c:v>
                </c:pt>
                <c:pt idx="813">
                  <c:v>18</c:v>
                </c:pt>
                <c:pt idx="814">
                  <c:v>18</c:v>
                </c:pt>
                <c:pt idx="815">
                  <c:v>18</c:v>
                </c:pt>
                <c:pt idx="816">
                  <c:v>18</c:v>
                </c:pt>
                <c:pt idx="817">
                  <c:v>18</c:v>
                </c:pt>
                <c:pt idx="818">
                  <c:v>18</c:v>
                </c:pt>
                <c:pt idx="819">
                  <c:v>18</c:v>
                </c:pt>
                <c:pt idx="820">
                  <c:v>18</c:v>
                </c:pt>
                <c:pt idx="821">
                  <c:v>18</c:v>
                </c:pt>
                <c:pt idx="822">
                  <c:v>18</c:v>
                </c:pt>
                <c:pt idx="823">
                  <c:v>18</c:v>
                </c:pt>
                <c:pt idx="824">
                  <c:v>18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18</c:v>
                </c:pt>
                <c:pt idx="829">
                  <c:v>18</c:v>
                </c:pt>
                <c:pt idx="830">
                  <c:v>18</c:v>
                </c:pt>
                <c:pt idx="831">
                  <c:v>18</c:v>
                </c:pt>
                <c:pt idx="832">
                  <c:v>18</c:v>
                </c:pt>
                <c:pt idx="833">
                  <c:v>18</c:v>
                </c:pt>
                <c:pt idx="834">
                  <c:v>18</c:v>
                </c:pt>
                <c:pt idx="835">
                  <c:v>18</c:v>
                </c:pt>
                <c:pt idx="836">
                  <c:v>18</c:v>
                </c:pt>
                <c:pt idx="837">
                  <c:v>18</c:v>
                </c:pt>
                <c:pt idx="838">
                  <c:v>18</c:v>
                </c:pt>
                <c:pt idx="839">
                  <c:v>18</c:v>
                </c:pt>
                <c:pt idx="840">
                  <c:v>19</c:v>
                </c:pt>
                <c:pt idx="841">
                  <c:v>19</c:v>
                </c:pt>
                <c:pt idx="842">
                  <c:v>19</c:v>
                </c:pt>
                <c:pt idx="843">
                  <c:v>19</c:v>
                </c:pt>
                <c:pt idx="844">
                  <c:v>19</c:v>
                </c:pt>
                <c:pt idx="845">
                  <c:v>19</c:v>
                </c:pt>
                <c:pt idx="846">
                  <c:v>19</c:v>
                </c:pt>
                <c:pt idx="847">
                  <c:v>19</c:v>
                </c:pt>
                <c:pt idx="848">
                  <c:v>19</c:v>
                </c:pt>
                <c:pt idx="849">
                  <c:v>19</c:v>
                </c:pt>
                <c:pt idx="850">
                  <c:v>19</c:v>
                </c:pt>
                <c:pt idx="851">
                  <c:v>19</c:v>
                </c:pt>
                <c:pt idx="852">
                  <c:v>19</c:v>
                </c:pt>
                <c:pt idx="853">
                  <c:v>19</c:v>
                </c:pt>
                <c:pt idx="854">
                  <c:v>19</c:v>
                </c:pt>
                <c:pt idx="855">
                  <c:v>19</c:v>
                </c:pt>
                <c:pt idx="856">
                  <c:v>19</c:v>
                </c:pt>
                <c:pt idx="857">
                  <c:v>19</c:v>
                </c:pt>
                <c:pt idx="858">
                  <c:v>19</c:v>
                </c:pt>
                <c:pt idx="859">
                  <c:v>19</c:v>
                </c:pt>
                <c:pt idx="860">
                  <c:v>19</c:v>
                </c:pt>
                <c:pt idx="861">
                  <c:v>19</c:v>
                </c:pt>
                <c:pt idx="862">
                  <c:v>19</c:v>
                </c:pt>
                <c:pt idx="863">
                  <c:v>19</c:v>
                </c:pt>
                <c:pt idx="864">
                  <c:v>19</c:v>
                </c:pt>
                <c:pt idx="865">
                  <c:v>19</c:v>
                </c:pt>
                <c:pt idx="866">
                  <c:v>19</c:v>
                </c:pt>
                <c:pt idx="867">
                  <c:v>19</c:v>
                </c:pt>
                <c:pt idx="868">
                  <c:v>19</c:v>
                </c:pt>
                <c:pt idx="869">
                  <c:v>19</c:v>
                </c:pt>
                <c:pt idx="870">
                  <c:v>19</c:v>
                </c:pt>
                <c:pt idx="871">
                  <c:v>19</c:v>
                </c:pt>
                <c:pt idx="872">
                  <c:v>19</c:v>
                </c:pt>
                <c:pt idx="873">
                  <c:v>19</c:v>
                </c:pt>
                <c:pt idx="874">
                  <c:v>19</c:v>
                </c:pt>
                <c:pt idx="875">
                  <c:v>19</c:v>
                </c:pt>
                <c:pt idx="876">
                  <c:v>19</c:v>
                </c:pt>
                <c:pt idx="877">
                  <c:v>19</c:v>
                </c:pt>
                <c:pt idx="878">
                  <c:v>19</c:v>
                </c:pt>
                <c:pt idx="879">
                  <c:v>19</c:v>
                </c:pt>
                <c:pt idx="880">
                  <c:v>19</c:v>
                </c:pt>
                <c:pt idx="881">
                  <c:v>19</c:v>
                </c:pt>
                <c:pt idx="882">
                  <c:v>19</c:v>
                </c:pt>
                <c:pt idx="883">
                  <c:v>19</c:v>
                </c:pt>
                <c:pt idx="884">
                  <c:v>19</c:v>
                </c:pt>
                <c:pt idx="885">
                  <c:v>19</c:v>
                </c:pt>
                <c:pt idx="886">
                  <c:v>19</c:v>
                </c:pt>
                <c:pt idx="887">
                  <c:v>19</c:v>
                </c:pt>
                <c:pt idx="888">
                  <c:v>19</c:v>
                </c:pt>
                <c:pt idx="889">
                  <c:v>19</c:v>
                </c:pt>
                <c:pt idx="890">
                  <c:v>19</c:v>
                </c:pt>
                <c:pt idx="891">
                  <c:v>19</c:v>
                </c:pt>
                <c:pt idx="892">
                  <c:v>19</c:v>
                </c:pt>
                <c:pt idx="893">
                  <c:v>19</c:v>
                </c:pt>
                <c:pt idx="894">
                  <c:v>19</c:v>
                </c:pt>
                <c:pt idx="895">
                  <c:v>19</c:v>
                </c:pt>
                <c:pt idx="896">
                  <c:v>19</c:v>
                </c:pt>
                <c:pt idx="897">
                  <c:v>19</c:v>
                </c:pt>
                <c:pt idx="898">
                  <c:v>19</c:v>
                </c:pt>
                <c:pt idx="899">
                  <c:v>19</c:v>
                </c:pt>
                <c:pt idx="900">
                  <c:v>20</c:v>
                </c:pt>
                <c:pt idx="901">
                  <c:v>20</c:v>
                </c:pt>
                <c:pt idx="902">
                  <c:v>20</c:v>
                </c:pt>
                <c:pt idx="903">
                  <c:v>20</c:v>
                </c:pt>
                <c:pt idx="904">
                  <c:v>20</c:v>
                </c:pt>
                <c:pt idx="905">
                  <c:v>20</c:v>
                </c:pt>
                <c:pt idx="906">
                  <c:v>20</c:v>
                </c:pt>
                <c:pt idx="907">
                  <c:v>20</c:v>
                </c:pt>
                <c:pt idx="908">
                  <c:v>20</c:v>
                </c:pt>
                <c:pt idx="909">
                  <c:v>20</c:v>
                </c:pt>
                <c:pt idx="910">
                  <c:v>20</c:v>
                </c:pt>
                <c:pt idx="911">
                  <c:v>20</c:v>
                </c:pt>
                <c:pt idx="912">
                  <c:v>20</c:v>
                </c:pt>
                <c:pt idx="913">
                  <c:v>20</c:v>
                </c:pt>
                <c:pt idx="914">
                  <c:v>20</c:v>
                </c:pt>
                <c:pt idx="915">
                  <c:v>20</c:v>
                </c:pt>
                <c:pt idx="916">
                  <c:v>20</c:v>
                </c:pt>
                <c:pt idx="917">
                  <c:v>20</c:v>
                </c:pt>
                <c:pt idx="918">
                  <c:v>20</c:v>
                </c:pt>
                <c:pt idx="919">
                  <c:v>20</c:v>
                </c:pt>
                <c:pt idx="920">
                  <c:v>20</c:v>
                </c:pt>
                <c:pt idx="921">
                  <c:v>20</c:v>
                </c:pt>
                <c:pt idx="922">
                  <c:v>20</c:v>
                </c:pt>
                <c:pt idx="923">
                  <c:v>20</c:v>
                </c:pt>
                <c:pt idx="924">
                  <c:v>20</c:v>
                </c:pt>
                <c:pt idx="925">
                  <c:v>20</c:v>
                </c:pt>
                <c:pt idx="926">
                  <c:v>20</c:v>
                </c:pt>
                <c:pt idx="927">
                  <c:v>20</c:v>
                </c:pt>
                <c:pt idx="928">
                  <c:v>20</c:v>
                </c:pt>
                <c:pt idx="929">
                  <c:v>20</c:v>
                </c:pt>
                <c:pt idx="930">
                  <c:v>20</c:v>
                </c:pt>
                <c:pt idx="931">
                  <c:v>20</c:v>
                </c:pt>
                <c:pt idx="932">
                  <c:v>20</c:v>
                </c:pt>
                <c:pt idx="933">
                  <c:v>20</c:v>
                </c:pt>
                <c:pt idx="934">
                  <c:v>20</c:v>
                </c:pt>
                <c:pt idx="935">
                  <c:v>20</c:v>
                </c:pt>
                <c:pt idx="936">
                  <c:v>20</c:v>
                </c:pt>
                <c:pt idx="937">
                  <c:v>20</c:v>
                </c:pt>
                <c:pt idx="938">
                  <c:v>20</c:v>
                </c:pt>
                <c:pt idx="939">
                  <c:v>20</c:v>
                </c:pt>
                <c:pt idx="940">
                  <c:v>20</c:v>
                </c:pt>
                <c:pt idx="941">
                  <c:v>20</c:v>
                </c:pt>
                <c:pt idx="942">
                  <c:v>20</c:v>
                </c:pt>
                <c:pt idx="943">
                  <c:v>20</c:v>
                </c:pt>
                <c:pt idx="944">
                  <c:v>20</c:v>
                </c:pt>
                <c:pt idx="945">
                  <c:v>20</c:v>
                </c:pt>
                <c:pt idx="946">
                  <c:v>20</c:v>
                </c:pt>
                <c:pt idx="947">
                  <c:v>20</c:v>
                </c:pt>
                <c:pt idx="948">
                  <c:v>20</c:v>
                </c:pt>
                <c:pt idx="949">
                  <c:v>20</c:v>
                </c:pt>
                <c:pt idx="950">
                  <c:v>20</c:v>
                </c:pt>
                <c:pt idx="951">
                  <c:v>20</c:v>
                </c:pt>
                <c:pt idx="952">
                  <c:v>20</c:v>
                </c:pt>
                <c:pt idx="953">
                  <c:v>20</c:v>
                </c:pt>
                <c:pt idx="954">
                  <c:v>20</c:v>
                </c:pt>
                <c:pt idx="955">
                  <c:v>20</c:v>
                </c:pt>
                <c:pt idx="956">
                  <c:v>20</c:v>
                </c:pt>
                <c:pt idx="957">
                  <c:v>20</c:v>
                </c:pt>
                <c:pt idx="958">
                  <c:v>20</c:v>
                </c:pt>
                <c:pt idx="959">
                  <c:v>20</c:v>
                </c:pt>
              </c:numCache>
            </c:numRef>
          </c:cat>
          <c:val>
            <c:numRef>
              <c:f>'dk-velo'!$M$5:$M$964</c:f>
              <c:numCache>
                <c:formatCode>0.0_ </c:formatCode>
                <c:ptCount val="9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5.3140999999999945</c:v>
                </c:pt>
                <c:pt idx="49">
                  <c:v>6.5998999999999999</c:v>
                </c:pt>
                <c:pt idx="50">
                  <c:v>5.6082999999999998</c:v>
                </c:pt>
                <c:pt idx="51">
                  <c:v>6.6050999999999975</c:v>
                </c:pt>
                <c:pt idx="52">
                  <c:v>6.5091000000000001</c:v>
                </c:pt>
                <c:pt idx="53">
                  <c:v>9.0318999999999985</c:v>
                </c:pt>
                <c:pt idx="54">
                  <c:v>8.9610000000000003</c:v>
                </c:pt>
                <c:pt idx="55">
                  <c:v>7.8731</c:v>
                </c:pt>
                <c:pt idx="56">
                  <c:v>4.9587000000000003</c:v>
                </c:pt>
                <c:pt idx="57">
                  <c:v>3.8373999999999997</c:v>
                </c:pt>
                <c:pt idx="58">
                  <c:v>1.771499999999995</c:v>
                </c:pt>
                <c:pt idx="59">
                  <c:v>2.2429999999999999</c:v>
                </c:pt>
                <c:pt idx="60">
                  <c:v>3.0405000000000002</c:v>
                </c:pt>
                <c:pt idx="61">
                  <c:v>21.564900000000005</c:v>
                </c:pt>
                <c:pt idx="62">
                  <c:v>21.684899999999999</c:v>
                </c:pt>
                <c:pt idx="63">
                  <c:v>38.86</c:v>
                </c:pt>
                <c:pt idx="64">
                  <c:v>53.335900000000002</c:v>
                </c:pt>
                <c:pt idx="65">
                  <c:v>69.740100000000027</c:v>
                </c:pt>
                <c:pt idx="66">
                  <c:v>97.279200000000003</c:v>
                </c:pt>
                <c:pt idx="67">
                  <c:v>106.95010000000002</c:v>
                </c:pt>
                <c:pt idx="68">
                  <c:v>143.2122</c:v>
                </c:pt>
                <c:pt idx="69">
                  <c:v>155.75020000000001</c:v>
                </c:pt>
                <c:pt idx="70">
                  <c:v>170.80860000000001</c:v>
                </c:pt>
                <c:pt idx="71">
                  <c:v>158.33700000000007</c:v>
                </c:pt>
                <c:pt idx="72">
                  <c:v>171.3347</c:v>
                </c:pt>
                <c:pt idx="73">
                  <c:v>170.35060000000001</c:v>
                </c:pt>
                <c:pt idx="74">
                  <c:v>208.58620000000047</c:v>
                </c:pt>
                <c:pt idx="75">
                  <c:v>197.19130000000001</c:v>
                </c:pt>
                <c:pt idx="76">
                  <c:v>208.42350000000002</c:v>
                </c:pt>
                <c:pt idx="77">
                  <c:v>172.01959999999946</c:v>
                </c:pt>
                <c:pt idx="78">
                  <c:v>181.286</c:v>
                </c:pt>
                <c:pt idx="79">
                  <c:v>178.90369999999999</c:v>
                </c:pt>
                <c:pt idx="80">
                  <c:v>177.58510000000001</c:v>
                </c:pt>
                <c:pt idx="81">
                  <c:v>136.43090000000001</c:v>
                </c:pt>
                <c:pt idx="82">
                  <c:v>83.191400000000002</c:v>
                </c:pt>
                <c:pt idx="83">
                  <c:v>63.278900000000135</c:v>
                </c:pt>
                <c:pt idx="84">
                  <c:v>67.140699999999995</c:v>
                </c:pt>
                <c:pt idx="85">
                  <c:v>81.565299999999993</c:v>
                </c:pt>
                <c:pt idx="86">
                  <c:v>122.46850000000002</c:v>
                </c:pt>
                <c:pt idx="87">
                  <c:v>159.04919999999998</c:v>
                </c:pt>
                <c:pt idx="88">
                  <c:v>174.9838</c:v>
                </c:pt>
                <c:pt idx="89">
                  <c:v>116.36109999999999</c:v>
                </c:pt>
                <c:pt idx="90">
                  <c:v>55.260600000000011</c:v>
                </c:pt>
                <c:pt idx="91">
                  <c:v>22.008099999999921</c:v>
                </c:pt>
                <c:pt idx="92">
                  <c:v>88.505499999999998</c:v>
                </c:pt>
                <c:pt idx="93">
                  <c:v>125.08750000000002</c:v>
                </c:pt>
                <c:pt idx="94">
                  <c:v>179.58320000000001</c:v>
                </c:pt>
                <c:pt idx="95">
                  <c:v>192.11439999999999</c:v>
                </c:pt>
                <c:pt idx="96">
                  <c:v>225.85870000000054</c:v>
                </c:pt>
                <c:pt idx="97">
                  <c:v>220.13989999999998</c:v>
                </c:pt>
                <c:pt idx="98">
                  <c:v>154.45150000000001</c:v>
                </c:pt>
                <c:pt idx="99">
                  <c:v>92.789900000000003</c:v>
                </c:pt>
                <c:pt idx="100">
                  <c:v>52.209200000000003</c:v>
                </c:pt>
                <c:pt idx="101">
                  <c:v>66.297399999999996</c:v>
                </c:pt>
                <c:pt idx="102">
                  <c:v>78.171399999999949</c:v>
                </c:pt>
                <c:pt idx="103">
                  <c:v>89.971700000000013</c:v>
                </c:pt>
                <c:pt idx="104">
                  <c:v>124.90710000000027</c:v>
                </c:pt>
                <c:pt idx="105">
                  <c:v>150.1687</c:v>
                </c:pt>
                <c:pt idx="106">
                  <c:v>125.79360000000027</c:v>
                </c:pt>
                <c:pt idx="107">
                  <c:v>138.2073</c:v>
                </c:pt>
                <c:pt idx="108">
                  <c:v>167.05459999999999</c:v>
                </c:pt>
                <c:pt idx="109">
                  <c:v>253.8237</c:v>
                </c:pt>
                <c:pt idx="110">
                  <c:v>246.88800000000066</c:v>
                </c:pt>
                <c:pt idx="111">
                  <c:v>251.66399999999999</c:v>
                </c:pt>
                <c:pt idx="112">
                  <c:v>239.21729999999999</c:v>
                </c:pt>
                <c:pt idx="113">
                  <c:v>227.87020000000001</c:v>
                </c:pt>
                <c:pt idx="114">
                  <c:v>176.4769</c:v>
                </c:pt>
                <c:pt idx="115">
                  <c:v>102.071</c:v>
                </c:pt>
                <c:pt idx="116">
                  <c:v>47.549500000000002</c:v>
                </c:pt>
                <c:pt idx="117">
                  <c:v>72.207499999999996</c:v>
                </c:pt>
                <c:pt idx="118">
                  <c:v>121.41000000000012</c:v>
                </c:pt>
                <c:pt idx="119">
                  <c:v>165.47710000000001</c:v>
                </c:pt>
                <c:pt idx="120">
                  <c:v>156.56200000000001</c:v>
                </c:pt>
                <c:pt idx="121">
                  <c:v>137.42180000000027</c:v>
                </c:pt>
                <c:pt idx="122">
                  <c:v>135.5763</c:v>
                </c:pt>
                <c:pt idx="123">
                  <c:v>113.8604</c:v>
                </c:pt>
                <c:pt idx="124">
                  <c:v>96.337599999999995</c:v>
                </c:pt>
                <c:pt idx="125">
                  <c:v>98.616699999999994</c:v>
                </c:pt>
                <c:pt idx="126">
                  <c:v>127.2167</c:v>
                </c:pt>
                <c:pt idx="127">
                  <c:v>121.8901</c:v>
                </c:pt>
                <c:pt idx="128">
                  <c:v>80.765900000000002</c:v>
                </c:pt>
                <c:pt idx="129">
                  <c:v>56.806200000000004</c:v>
                </c:pt>
                <c:pt idx="130">
                  <c:v>90.158399999999958</c:v>
                </c:pt>
                <c:pt idx="131">
                  <c:v>88.423000000000002</c:v>
                </c:pt>
                <c:pt idx="132">
                  <c:v>84.048500000000004</c:v>
                </c:pt>
                <c:pt idx="133">
                  <c:v>56.588300000000011</c:v>
                </c:pt>
                <c:pt idx="134">
                  <c:v>91.310500000000005</c:v>
                </c:pt>
                <c:pt idx="135">
                  <c:v>107.94380000000002</c:v>
                </c:pt>
                <c:pt idx="136">
                  <c:v>97.903800000000004</c:v>
                </c:pt>
                <c:pt idx="137">
                  <c:v>61.263700000000135</c:v>
                </c:pt>
                <c:pt idx="138">
                  <c:v>37.580200000000005</c:v>
                </c:pt>
                <c:pt idx="139">
                  <c:v>47.886299999999999</c:v>
                </c:pt>
                <c:pt idx="140">
                  <c:v>74.599999999999994</c:v>
                </c:pt>
                <c:pt idx="141">
                  <c:v>56.5503</c:v>
                </c:pt>
                <c:pt idx="142">
                  <c:v>39.83</c:v>
                </c:pt>
                <c:pt idx="143">
                  <c:v>9.2751000000000001</c:v>
                </c:pt>
                <c:pt idx="144">
                  <c:v>4.1322999999999999</c:v>
                </c:pt>
                <c:pt idx="145">
                  <c:v>3.9349999999999987</c:v>
                </c:pt>
                <c:pt idx="146">
                  <c:v>46.388500000000001</c:v>
                </c:pt>
                <c:pt idx="147">
                  <c:v>136.3356</c:v>
                </c:pt>
                <c:pt idx="148">
                  <c:v>172.5008</c:v>
                </c:pt>
                <c:pt idx="149">
                  <c:v>162.07369999999995</c:v>
                </c:pt>
                <c:pt idx="150">
                  <c:v>141.2259</c:v>
                </c:pt>
                <c:pt idx="151">
                  <c:v>172.45280000000054</c:v>
                </c:pt>
                <c:pt idx="152">
                  <c:v>206.42780000000027</c:v>
                </c:pt>
                <c:pt idx="153">
                  <c:v>183.17379999999972</c:v>
                </c:pt>
                <c:pt idx="154">
                  <c:v>157.39940000000001</c:v>
                </c:pt>
                <c:pt idx="155">
                  <c:v>131.26240000000001</c:v>
                </c:pt>
                <c:pt idx="156">
                  <c:v>154.595</c:v>
                </c:pt>
                <c:pt idx="157">
                  <c:v>122.9654</c:v>
                </c:pt>
                <c:pt idx="158">
                  <c:v>122.505</c:v>
                </c:pt>
                <c:pt idx="159">
                  <c:v>104.72280000000001</c:v>
                </c:pt>
                <c:pt idx="160">
                  <c:v>138.34900000000002</c:v>
                </c:pt>
                <c:pt idx="161">
                  <c:v>163.16569999999999</c:v>
                </c:pt>
                <c:pt idx="162">
                  <c:v>123.727</c:v>
                </c:pt>
                <c:pt idx="163">
                  <c:v>94.774299999999997</c:v>
                </c:pt>
                <c:pt idx="164">
                  <c:v>32.2074</c:v>
                </c:pt>
                <c:pt idx="165">
                  <c:v>27.391900000000035</c:v>
                </c:pt>
                <c:pt idx="166">
                  <c:v>70.719099999999997</c:v>
                </c:pt>
                <c:pt idx="167">
                  <c:v>135.48760000000001</c:v>
                </c:pt>
                <c:pt idx="168">
                  <c:v>165.60929999999999</c:v>
                </c:pt>
                <c:pt idx="169">
                  <c:v>149.5094</c:v>
                </c:pt>
                <c:pt idx="170">
                  <c:v>123.9034</c:v>
                </c:pt>
                <c:pt idx="171">
                  <c:v>148.09610000000001</c:v>
                </c:pt>
                <c:pt idx="172">
                  <c:v>166.76339999999999</c:v>
                </c:pt>
                <c:pt idx="173">
                  <c:v>174.06319999999999</c:v>
                </c:pt>
                <c:pt idx="174">
                  <c:v>140.29159999999999</c:v>
                </c:pt>
                <c:pt idx="175">
                  <c:v>128.9059</c:v>
                </c:pt>
                <c:pt idx="176">
                  <c:v>107.53660000000002</c:v>
                </c:pt>
                <c:pt idx="177">
                  <c:v>80.045699999999997</c:v>
                </c:pt>
                <c:pt idx="178">
                  <c:v>29.2333</c:v>
                </c:pt>
                <c:pt idx="179">
                  <c:v>2.6694</c:v>
                </c:pt>
                <c:pt idx="180">
                  <c:v>3.4845000000000002</c:v>
                </c:pt>
                <c:pt idx="181">
                  <c:v>3.5331000000000001</c:v>
                </c:pt>
                <c:pt idx="182">
                  <c:v>12.729800000000001</c:v>
                </c:pt>
                <c:pt idx="183">
                  <c:v>63.821300000000001</c:v>
                </c:pt>
                <c:pt idx="184">
                  <c:v>117.4855</c:v>
                </c:pt>
                <c:pt idx="185">
                  <c:v>165.55790000000007</c:v>
                </c:pt>
                <c:pt idx="186">
                  <c:v>174.03359999999998</c:v>
                </c:pt>
                <c:pt idx="187">
                  <c:v>157.87949999999998</c:v>
                </c:pt>
                <c:pt idx="188">
                  <c:v>133.83940000000001</c:v>
                </c:pt>
                <c:pt idx="189">
                  <c:v>112.46480000000012</c:v>
                </c:pt>
                <c:pt idx="190">
                  <c:v>120.001</c:v>
                </c:pt>
                <c:pt idx="191">
                  <c:v>134.4838</c:v>
                </c:pt>
                <c:pt idx="192">
                  <c:v>128.43780000000001</c:v>
                </c:pt>
                <c:pt idx="193">
                  <c:v>83.276600000000002</c:v>
                </c:pt>
                <c:pt idx="194">
                  <c:v>52.963700000000003</c:v>
                </c:pt>
                <c:pt idx="195">
                  <c:v>22.101199999999999</c:v>
                </c:pt>
                <c:pt idx="196">
                  <c:v>33.499400000000001</c:v>
                </c:pt>
                <c:pt idx="197">
                  <c:v>31.445599999999864</c:v>
                </c:pt>
                <c:pt idx="198">
                  <c:v>36.728200000000143</c:v>
                </c:pt>
                <c:pt idx="199">
                  <c:v>34.988800000000005</c:v>
                </c:pt>
                <c:pt idx="200">
                  <c:v>68.375099999999989</c:v>
                </c:pt>
                <c:pt idx="201">
                  <c:v>99.215999999999994</c:v>
                </c:pt>
                <c:pt idx="202">
                  <c:v>132.5308</c:v>
                </c:pt>
                <c:pt idx="203">
                  <c:v>134.66250000000002</c:v>
                </c:pt>
                <c:pt idx="204">
                  <c:v>124.79510000000002</c:v>
                </c:pt>
                <c:pt idx="205">
                  <c:v>101.87629999999999</c:v>
                </c:pt>
                <c:pt idx="206">
                  <c:v>49.866</c:v>
                </c:pt>
                <c:pt idx="207">
                  <c:v>22.894500000000001</c:v>
                </c:pt>
                <c:pt idx="208">
                  <c:v>7.9484000000000004</c:v>
                </c:pt>
                <c:pt idx="209">
                  <c:v>14.9878</c:v>
                </c:pt>
                <c:pt idx="210">
                  <c:v>17.8126</c:v>
                </c:pt>
                <c:pt idx="211">
                  <c:v>33.250700000000002</c:v>
                </c:pt>
                <c:pt idx="212">
                  <c:v>38.285800000000002</c:v>
                </c:pt>
                <c:pt idx="213">
                  <c:v>48.985900000000001</c:v>
                </c:pt>
                <c:pt idx="214">
                  <c:v>57.857399999999998</c:v>
                </c:pt>
                <c:pt idx="215">
                  <c:v>46.916399999999996</c:v>
                </c:pt>
                <c:pt idx="216">
                  <c:v>31.7438</c:v>
                </c:pt>
                <c:pt idx="217">
                  <c:v>3.6246</c:v>
                </c:pt>
                <c:pt idx="218">
                  <c:v>1.9063000000000001</c:v>
                </c:pt>
                <c:pt idx="219">
                  <c:v>2.6021000000000001</c:v>
                </c:pt>
                <c:pt idx="220">
                  <c:v>1.3295999999999952</c:v>
                </c:pt>
                <c:pt idx="221">
                  <c:v>1.7476999999999938</c:v>
                </c:pt>
                <c:pt idx="222">
                  <c:v>9.5275000000000034</c:v>
                </c:pt>
                <c:pt idx="223">
                  <c:v>18.017499999999988</c:v>
                </c:pt>
                <c:pt idx="224">
                  <c:v>58.576000000000001</c:v>
                </c:pt>
                <c:pt idx="225">
                  <c:v>80.039199999999994</c:v>
                </c:pt>
                <c:pt idx="226">
                  <c:v>109.68519999999998</c:v>
                </c:pt>
                <c:pt idx="227">
                  <c:v>109.4782</c:v>
                </c:pt>
                <c:pt idx="228">
                  <c:v>79.803299999999993</c:v>
                </c:pt>
                <c:pt idx="229">
                  <c:v>41.5137</c:v>
                </c:pt>
                <c:pt idx="230">
                  <c:v>20.754799999999989</c:v>
                </c:pt>
                <c:pt idx="231">
                  <c:v>32.0396</c:v>
                </c:pt>
                <c:pt idx="232">
                  <c:v>33.702500000000136</c:v>
                </c:pt>
                <c:pt idx="233">
                  <c:v>34.255800000000001</c:v>
                </c:pt>
                <c:pt idx="234">
                  <c:v>24.631300000000035</c:v>
                </c:pt>
                <c:pt idx="235">
                  <c:v>24.098699999999905</c:v>
                </c:pt>
                <c:pt idx="236">
                  <c:v>11.549100000000001</c:v>
                </c:pt>
                <c:pt idx="237">
                  <c:v>10.438899999999999</c:v>
                </c:pt>
                <c:pt idx="238">
                  <c:v>11.4244</c:v>
                </c:pt>
                <c:pt idx="239">
                  <c:v>6.0904999999999996</c:v>
                </c:pt>
                <c:pt idx="240">
                  <c:v>11.3032</c:v>
                </c:pt>
                <c:pt idx="241">
                  <c:v>29.939499999999921</c:v>
                </c:pt>
                <c:pt idx="242">
                  <c:v>65.465000000000003</c:v>
                </c:pt>
                <c:pt idx="243">
                  <c:v>94.476900000000001</c:v>
                </c:pt>
                <c:pt idx="244">
                  <c:v>126.32879999999975</c:v>
                </c:pt>
                <c:pt idx="245">
                  <c:v>153.86670000000001</c:v>
                </c:pt>
                <c:pt idx="246">
                  <c:v>146.8733</c:v>
                </c:pt>
                <c:pt idx="247">
                  <c:v>150.62040000000007</c:v>
                </c:pt>
                <c:pt idx="248">
                  <c:v>119.7863</c:v>
                </c:pt>
                <c:pt idx="249">
                  <c:v>137.33130000000054</c:v>
                </c:pt>
                <c:pt idx="250">
                  <c:v>116.17939999999975</c:v>
                </c:pt>
                <c:pt idx="251">
                  <c:v>93.107299999999995</c:v>
                </c:pt>
                <c:pt idx="252">
                  <c:v>59.417199999999994</c:v>
                </c:pt>
                <c:pt idx="253">
                  <c:v>24.763099999999913</c:v>
                </c:pt>
                <c:pt idx="254">
                  <c:v>17.467699999999894</c:v>
                </c:pt>
                <c:pt idx="255">
                  <c:v>8.0272999999999985</c:v>
                </c:pt>
                <c:pt idx="256">
                  <c:v>7.7787000000000024</c:v>
                </c:pt>
                <c:pt idx="257">
                  <c:v>6.1172999999999975</c:v>
                </c:pt>
                <c:pt idx="258">
                  <c:v>26.638500000000001</c:v>
                </c:pt>
                <c:pt idx="259">
                  <c:v>85.009</c:v>
                </c:pt>
                <c:pt idx="260">
                  <c:v>120.43730000000002</c:v>
                </c:pt>
                <c:pt idx="261">
                  <c:v>138.011</c:v>
                </c:pt>
                <c:pt idx="262">
                  <c:v>154.101</c:v>
                </c:pt>
                <c:pt idx="263">
                  <c:v>176.2285</c:v>
                </c:pt>
                <c:pt idx="264">
                  <c:v>196.5249</c:v>
                </c:pt>
                <c:pt idx="265">
                  <c:v>171.6908</c:v>
                </c:pt>
                <c:pt idx="266">
                  <c:v>172.7287</c:v>
                </c:pt>
                <c:pt idx="267">
                  <c:v>133.09240000000054</c:v>
                </c:pt>
                <c:pt idx="268">
                  <c:v>84.534000000000006</c:v>
                </c:pt>
                <c:pt idx="269">
                  <c:v>25.66</c:v>
                </c:pt>
                <c:pt idx="270">
                  <c:v>4.8127999999999975</c:v>
                </c:pt>
                <c:pt idx="271">
                  <c:v>44.984799999999993</c:v>
                </c:pt>
                <c:pt idx="272">
                  <c:v>102.8532</c:v>
                </c:pt>
                <c:pt idx="273">
                  <c:v>178.364</c:v>
                </c:pt>
                <c:pt idx="274">
                  <c:v>163.60659999999999</c:v>
                </c:pt>
                <c:pt idx="275">
                  <c:v>137.52969999999999</c:v>
                </c:pt>
                <c:pt idx="276">
                  <c:v>69.560400000000001</c:v>
                </c:pt>
                <c:pt idx="277">
                  <c:v>44.011199999999995</c:v>
                </c:pt>
                <c:pt idx="278">
                  <c:v>13.012700000000002</c:v>
                </c:pt>
                <c:pt idx="279">
                  <c:v>11.576500000000006</c:v>
                </c:pt>
                <c:pt idx="280">
                  <c:v>13.242800000000001</c:v>
                </c:pt>
                <c:pt idx="281">
                  <c:v>14.909800000000002</c:v>
                </c:pt>
                <c:pt idx="282">
                  <c:v>16.147500000000001</c:v>
                </c:pt>
                <c:pt idx="283">
                  <c:v>50.333999999999996</c:v>
                </c:pt>
                <c:pt idx="284">
                  <c:v>136.8665</c:v>
                </c:pt>
                <c:pt idx="285">
                  <c:v>193.32440000000054</c:v>
                </c:pt>
                <c:pt idx="286">
                  <c:v>208.86430000000001</c:v>
                </c:pt>
                <c:pt idx="287">
                  <c:v>164.66589999999999</c:v>
                </c:pt>
                <c:pt idx="288">
                  <c:v>129.7877</c:v>
                </c:pt>
                <c:pt idx="289">
                  <c:v>109.68549999999998</c:v>
                </c:pt>
                <c:pt idx="290">
                  <c:v>102.6434</c:v>
                </c:pt>
                <c:pt idx="291">
                  <c:v>79.496600000000285</c:v>
                </c:pt>
                <c:pt idx="292">
                  <c:v>47.653800000000004</c:v>
                </c:pt>
                <c:pt idx="293">
                  <c:v>8.8569000000000067</c:v>
                </c:pt>
                <c:pt idx="294">
                  <c:v>26.3871</c:v>
                </c:pt>
                <c:pt idx="295">
                  <c:v>64.352199999999982</c:v>
                </c:pt>
                <c:pt idx="296">
                  <c:v>148.72890000000001</c:v>
                </c:pt>
                <c:pt idx="297">
                  <c:v>205.94899999999998</c:v>
                </c:pt>
                <c:pt idx="298">
                  <c:v>231.27789999999999</c:v>
                </c:pt>
                <c:pt idx="299">
                  <c:v>224.09220000000047</c:v>
                </c:pt>
                <c:pt idx="300">
                  <c:v>222.10140000000001</c:v>
                </c:pt>
                <c:pt idx="301">
                  <c:v>206.91979999999998</c:v>
                </c:pt>
                <c:pt idx="302">
                  <c:v>182.4837</c:v>
                </c:pt>
                <c:pt idx="303">
                  <c:v>163.28270000000001</c:v>
                </c:pt>
                <c:pt idx="304">
                  <c:v>188.99369999999999</c:v>
                </c:pt>
                <c:pt idx="305">
                  <c:v>156.6876</c:v>
                </c:pt>
                <c:pt idx="306">
                  <c:v>105.6418</c:v>
                </c:pt>
                <c:pt idx="307">
                  <c:v>44.957099999999997</c:v>
                </c:pt>
                <c:pt idx="308">
                  <c:v>46.446899999999999</c:v>
                </c:pt>
                <c:pt idx="309">
                  <c:v>58.575400000000002</c:v>
                </c:pt>
                <c:pt idx="310">
                  <c:v>52.4482</c:v>
                </c:pt>
                <c:pt idx="311">
                  <c:v>42.294000000000011</c:v>
                </c:pt>
                <c:pt idx="312">
                  <c:v>42.599900000000012</c:v>
                </c:pt>
                <c:pt idx="313">
                  <c:v>112.0051</c:v>
                </c:pt>
                <c:pt idx="314">
                  <c:v>168.12220000000053</c:v>
                </c:pt>
                <c:pt idx="315">
                  <c:v>210.13939999999999</c:v>
                </c:pt>
                <c:pt idx="316">
                  <c:v>177.69669999999999</c:v>
                </c:pt>
                <c:pt idx="317">
                  <c:v>141.78720000000001</c:v>
                </c:pt>
                <c:pt idx="318">
                  <c:v>129.05590000000001</c:v>
                </c:pt>
                <c:pt idx="319">
                  <c:v>126.64530000000001</c:v>
                </c:pt>
                <c:pt idx="320">
                  <c:v>123.21160000000033</c:v>
                </c:pt>
                <c:pt idx="321">
                  <c:v>156.73250000000002</c:v>
                </c:pt>
                <c:pt idx="322">
                  <c:v>157.5256</c:v>
                </c:pt>
                <c:pt idx="323">
                  <c:v>128.02940000000001</c:v>
                </c:pt>
                <c:pt idx="324">
                  <c:v>48.592000000000013</c:v>
                </c:pt>
                <c:pt idx="325">
                  <c:v>9.9265000000000008</c:v>
                </c:pt>
                <c:pt idx="326">
                  <c:v>12.2494</c:v>
                </c:pt>
                <c:pt idx="327">
                  <c:v>11.622300000000001</c:v>
                </c:pt>
                <c:pt idx="328">
                  <c:v>13.035300000000001</c:v>
                </c:pt>
                <c:pt idx="329">
                  <c:v>15.463100000000004</c:v>
                </c:pt>
                <c:pt idx="330">
                  <c:v>12.3492</c:v>
                </c:pt>
                <c:pt idx="331">
                  <c:v>7.1326999999999998</c:v>
                </c:pt>
                <c:pt idx="332">
                  <c:v>4.9062000000000134</c:v>
                </c:pt>
                <c:pt idx="333">
                  <c:v>6.0856000000000003</c:v>
                </c:pt>
                <c:pt idx="334">
                  <c:v>8.9161000000000001</c:v>
                </c:pt>
                <c:pt idx="335">
                  <c:v>37.744100000000003</c:v>
                </c:pt>
                <c:pt idx="336">
                  <c:v>95.641200000000026</c:v>
                </c:pt>
                <c:pt idx="337">
                  <c:v>134.83940000000001</c:v>
                </c:pt>
                <c:pt idx="338">
                  <c:v>148.29079999999999</c:v>
                </c:pt>
                <c:pt idx="339">
                  <c:v>118.3197</c:v>
                </c:pt>
                <c:pt idx="340">
                  <c:v>95.753100000000003</c:v>
                </c:pt>
                <c:pt idx="341">
                  <c:v>54.420500000000011</c:v>
                </c:pt>
                <c:pt idx="342">
                  <c:v>40.9405</c:v>
                </c:pt>
                <c:pt idx="343">
                  <c:v>40.570900000000002</c:v>
                </c:pt>
                <c:pt idx="344">
                  <c:v>69.231499999999997</c:v>
                </c:pt>
                <c:pt idx="345">
                  <c:v>113.6512</c:v>
                </c:pt>
                <c:pt idx="346">
                  <c:v>117.1609</c:v>
                </c:pt>
                <c:pt idx="347">
                  <c:v>86.985200000000006</c:v>
                </c:pt>
                <c:pt idx="348">
                  <c:v>46.513000000000005</c:v>
                </c:pt>
                <c:pt idx="349">
                  <c:v>64.504800000000003</c:v>
                </c:pt>
                <c:pt idx="350">
                  <c:v>75.819599999999994</c:v>
                </c:pt>
                <c:pt idx="351">
                  <c:v>66.434399999999997</c:v>
                </c:pt>
                <c:pt idx="352">
                  <c:v>73.227500000000006</c:v>
                </c:pt>
                <c:pt idx="353">
                  <c:v>108.25409999999999</c:v>
                </c:pt>
                <c:pt idx="354">
                  <c:v>160.77469999999946</c:v>
                </c:pt>
                <c:pt idx="355">
                  <c:v>155.50820000000004</c:v>
                </c:pt>
                <c:pt idx="356">
                  <c:v>176.7784</c:v>
                </c:pt>
                <c:pt idx="357">
                  <c:v>120.8318</c:v>
                </c:pt>
                <c:pt idx="358">
                  <c:v>94.912899999999993</c:v>
                </c:pt>
                <c:pt idx="359">
                  <c:v>64.324600000000004</c:v>
                </c:pt>
                <c:pt idx="360">
                  <c:v>68.499899999999997</c:v>
                </c:pt>
                <c:pt idx="361">
                  <c:v>62.930800000000005</c:v>
                </c:pt>
                <c:pt idx="362">
                  <c:v>72.777000000000001</c:v>
                </c:pt>
                <c:pt idx="363">
                  <c:v>98.668799999999948</c:v>
                </c:pt>
                <c:pt idx="364">
                  <c:v>115.0822</c:v>
                </c:pt>
                <c:pt idx="365">
                  <c:v>68.067200000000227</c:v>
                </c:pt>
                <c:pt idx="366">
                  <c:v>58.234300000000012</c:v>
                </c:pt>
                <c:pt idx="367">
                  <c:v>76.832699999999988</c:v>
                </c:pt>
                <c:pt idx="368">
                  <c:v>97.289900000000003</c:v>
                </c:pt>
                <c:pt idx="369">
                  <c:v>75.807599999999994</c:v>
                </c:pt>
                <c:pt idx="370">
                  <c:v>45.448800000000006</c:v>
                </c:pt>
                <c:pt idx="371">
                  <c:v>39.039100000000012</c:v>
                </c:pt>
                <c:pt idx="372">
                  <c:v>50.634100000000011</c:v>
                </c:pt>
                <c:pt idx="373">
                  <c:v>80.777199999999993</c:v>
                </c:pt>
                <c:pt idx="374">
                  <c:v>111.0792</c:v>
                </c:pt>
                <c:pt idx="375">
                  <c:v>153.70549999999997</c:v>
                </c:pt>
                <c:pt idx="376">
                  <c:v>136.92450000000002</c:v>
                </c:pt>
                <c:pt idx="377">
                  <c:v>134.76519999999999</c:v>
                </c:pt>
                <c:pt idx="378">
                  <c:v>85.126299999999986</c:v>
                </c:pt>
                <c:pt idx="379">
                  <c:v>58.009600000000006</c:v>
                </c:pt>
                <c:pt idx="380">
                  <c:v>14.495500000000026</c:v>
                </c:pt>
                <c:pt idx="381">
                  <c:v>4.3996000000000004</c:v>
                </c:pt>
                <c:pt idx="382">
                  <c:v>16.474399999999989</c:v>
                </c:pt>
                <c:pt idx="383">
                  <c:v>60.819399999999995</c:v>
                </c:pt>
                <c:pt idx="384">
                  <c:v>109.73790000000002</c:v>
                </c:pt>
                <c:pt idx="385">
                  <c:v>145.40050000000002</c:v>
                </c:pt>
                <c:pt idx="386">
                  <c:v>116.07980000000001</c:v>
                </c:pt>
                <c:pt idx="387">
                  <c:v>144.20609999999999</c:v>
                </c:pt>
                <c:pt idx="388">
                  <c:v>140.62220000000053</c:v>
                </c:pt>
                <c:pt idx="389">
                  <c:v>161.08520000000001</c:v>
                </c:pt>
                <c:pt idx="390">
                  <c:v>102.33029999999999</c:v>
                </c:pt>
                <c:pt idx="391">
                  <c:v>114.18549999999998</c:v>
                </c:pt>
                <c:pt idx="392">
                  <c:v>144.11269999999999</c:v>
                </c:pt>
                <c:pt idx="393">
                  <c:v>171.04299999999998</c:v>
                </c:pt>
                <c:pt idx="394">
                  <c:v>115.67400000000001</c:v>
                </c:pt>
                <c:pt idx="395">
                  <c:v>73.271999999999991</c:v>
                </c:pt>
                <c:pt idx="396">
                  <c:v>53.122500000000166</c:v>
                </c:pt>
                <c:pt idx="397">
                  <c:v>87.371799999999979</c:v>
                </c:pt>
                <c:pt idx="398">
                  <c:v>138.40770000000001</c:v>
                </c:pt>
                <c:pt idx="399">
                  <c:v>147.51489999999998</c:v>
                </c:pt>
                <c:pt idx="400">
                  <c:v>131.91419999999999</c:v>
                </c:pt>
                <c:pt idx="401">
                  <c:v>69.423100000000005</c:v>
                </c:pt>
                <c:pt idx="402">
                  <c:v>46.247500000000002</c:v>
                </c:pt>
                <c:pt idx="403">
                  <c:v>30.831299999999999</c:v>
                </c:pt>
                <c:pt idx="404">
                  <c:v>20.036100000000001</c:v>
                </c:pt>
                <c:pt idx="405">
                  <c:v>26.131399999999999</c:v>
                </c:pt>
                <c:pt idx="406">
                  <c:v>53.329000000000001</c:v>
                </c:pt>
                <c:pt idx="407">
                  <c:v>104.63069999999999</c:v>
                </c:pt>
                <c:pt idx="408">
                  <c:v>111.89570000000001</c:v>
                </c:pt>
                <c:pt idx="409">
                  <c:v>87.15349999999998</c:v>
                </c:pt>
                <c:pt idx="410">
                  <c:v>37.178300000000135</c:v>
                </c:pt>
                <c:pt idx="411">
                  <c:v>46.012</c:v>
                </c:pt>
                <c:pt idx="412">
                  <c:v>39.293000000000013</c:v>
                </c:pt>
                <c:pt idx="413">
                  <c:v>37.216900000000003</c:v>
                </c:pt>
                <c:pt idx="414">
                  <c:v>4.6167999999999996</c:v>
                </c:pt>
                <c:pt idx="415">
                  <c:v>25.128900000000005</c:v>
                </c:pt>
                <c:pt idx="416">
                  <c:v>28.0946</c:v>
                </c:pt>
                <c:pt idx="417">
                  <c:v>30.0395</c:v>
                </c:pt>
                <c:pt idx="418">
                  <c:v>17.263000000000002</c:v>
                </c:pt>
                <c:pt idx="419">
                  <c:v>22.113700000000001</c:v>
                </c:pt>
                <c:pt idx="420">
                  <c:v>57.856699999999996</c:v>
                </c:pt>
                <c:pt idx="421">
                  <c:v>104.82799999999999</c:v>
                </c:pt>
                <c:pt idx="422">
                  <c:v>157.51349999999999</c:v>
                </c:pt>
                <c:pt idx="423">
                  <c:v>165.22449999999998</c:v>
                </c:pt>
                <c:pt idx="424">
                  <c:v>173.89210000000054</c:v>
                </c:pt>
                <c:pt idx="425">
                  <c:v>114.21000000000002</c:v>
                </c:pt>
                <c:pt idx="426">
                  <c:v>80.798699999999997</c:v>
                </c:pt>
                <c:pt idx="427">
                  <c:v>50.526900000000012</c:v>
                </c:pt>
                <c:pt idx="428">
                  <c:v>65.980199999999996</c:v>
                </c:pt>
                <c:pt idx="429">
                  <c:v>75.799899999999994</c:v>
                </c:pt>
                <c:pt idx="430">
                  <c:v>42.692300000000188</c:v>
                </c:pt>
                <c:pt idx="431">
                  <c:v>26.417899999999999</c:v>
                </c:pt>
                <c:pt idx="432">
                  <c:v>4.4277999999999995</c:v>
                </c:pt>
                <c:pt idx="433">
                  <c:v>19.770099999999989</c:v>
                </c:pt>
                <c:pt idx="434">
                  <c:v>56.585800000000006</c:v>
                </c:pt>
                <c:pt idx="435">
                  <c:v>84.722999999999999</c:v>
                </c:pt>
                <c:pt idx="436">
                  <c:v>115.63030000000001</c:v>
                </c:pt>
                <c:pt idx="437">
                  <c:v>123.6973</c:v>
                </c:pt>
                <c:pt idx="438">
                  <c:v>128.4701</c:v>
                </c:pt>
                <c:pt idx="439">
                  <c:v>111.7085</c:v>
                </c:pt>
                <c:pt idx="440">
                  <c:v>95.639200000000002</c:v>
                </c:pt>
                <c:pt idx="441">
                  <c:v>74.569900000000004</c:v>
                </c:pt>
                <c:pt idx="442">
                  <c:v>60.630100000000013</c:v>
                </c:pt>
                <c:pt idx="443">
                  <c:v>70.081900000000005</c:v>
                </c:pt>
                <c:pt idx="444">
                  <c:v>79.908000000000001</c:v>
                </c:pt>
                <c:pt idx="445">
                  <c:v>96.5929</c:v>
                </c:pt>
                <c:pt idx="446">
                  <c:v>63.5334</c:v>
                </c:pt>
                <c:pt idx="447">
                  <c:v>51.683200000000006</c:v>
                </c:pt>
                <c:pt idx="448">
                  <c:v>52.285300000000063</c:v>
                </c:pt>
                <c:pt idx="449">
                  <c:v>65.260400000000004</c:v>
                </c:pt>
                <c:pt idx="450">
                  <c:v>78.321999999999989</c:v>
                </c:pt>
                <c:pt idx="451">
                  <c:v>57.300599999999996</c:v>
                </c:pt>
                <c:pt idx="452">
                  <c:v>41.040900000000001</c:v>
                </c:pt>
                <c:pt idx="453">
                  <c:v>17.786499999999883</c:v>
                </c:pt>
                <c:pt idx="454">
                  <c:v>5.4697000000000013</c:v>
                </c:pt>
                <c:pt idx="455">
                  <c:v>4.2363000000000124</c:v>
                </c:pt>
                <c:pt idx="456">
                  <c:v>5.5576999999999996</c:v>
                </c:pt>
                <c:pt idx="457">
                  <c:v>54.494300000000003</c:v>
                </c:pt>
                <c:pt idx="458">
                  <c:v>100.26150000000027</c:v>
                </c:pt>
                <c:pt idx="459">
                  <c:v>153.16649999999998</c:v>
                </c:pt>
                <c:pt idx="460">
                  <c:v>150.60589999999999</c:v>
                </c:pt>
                <c:pt idx="461">
                  <c:v>112.01110000000027</c:v>
                </c:pt>
                <c:pt idx="462">
                  <c:v>61.267100000000013</c:v>
                </c:pt>
                <c:pt idx="463">
                  <c:v>21.860099999999989</c:v>
                </c:pt>
                <c:pt idx="464">
                  <c:v>29.959</c:v>
                </c:pt>
                <c:pt idx="465">
                  <c:v>59.302300000000002</c:v>
                </c:pt>
                <c:pt idx="466">
                  <c:v>88.698599999999999</c:v>
                </c:pt>
                <c:pt idx="467">
                  <c:v>106.39319999999999</c:v>
                </c:pt>
                <c:pt idx="468">
                  <c:v>106.2304</c:v>
                </c:pt>
                <c:pt idx="469">
                  <c:v>114.2103</c:v>
                </c:pt>
                <c:pt idx="470">
                  <c:v>107.5954</c:v>
                </c:pt>
                <c:pt idx="471">
                  <c:v>122.99120000000043</c:v>
                </c:pt>
                <c:pt idx="472">
                  <c:v>134.39260000000004</c:v>
                </c:pt>
                <c:pt idx="473">
                  <c:v>140.6028</c:v>
                </c:pt>
                <c:pt idx="474">
                  <c:v>110.25839999999998</c:v>
                </c:pt>
                <c:pt idx="475">
                  <c:v>77.774199999999993</c:v>
                </c:pt>
                <c:pt idx="476">
                  <c:v>71.915700000000001</c:v>
                </c:pt>
                <c:pt idx="477">
                  <c:v>79.772799999999989</c:v>
                </c:pt>
                <c:pt idx="478">
                  <c:v>106.79150000000027</c:v>
                </c:pt>
                <c:pt idx="479">
                  <c:v>157.55030000000053</c:v>
                </c:pt>
                <c:pt idx="480">
                  <c:v>212.31790000000001</c:v>
                </c:pt>
                <c:pt idx="481">
                  <c:v>238.5027</c:v>
                </c:pt>
                <c:pt idx="482">
                  <c:v>205.86290000000054</c:v>
                </c:pt>
                <c:pt idx="483">
                  <c:v>182.863</c:v>
                </c:pt>
                <c:pt idx="484">
                  <c:v>170.03150000000002</c:v>
                </c:pt>
                <c:pt idx="485">
                  <c:v>179.92000000000004</c:v>
                </c:pt>
                <c:pt idx="486">
                  <c:v>161.1464</c:v>
                </c:pt>
                <c:pt idx="487">
                  <c:v>115.029</c:v>
                </c:pt>
                <c:pt idx="488">
                  <c:v>112.49480000000027</c:v>
                </c:pt>
                <c:pt idx="489">
                  <c:v>159.52090000000001</c:v>
                </c:pt>
                <c:pt idx="490">
                  <c:v>219.5958</c:v>
                </c:pt>
                <c:pt idx="491">
                  <c:v>253.33180000000004</c:v>
                </c:pt>
                <c:pt idx="492">
                  <c:v>258.73689999999863</c:v>
                </c:pt>
                <c:pt idx="493">
                  <c:v>270.00279999999964</c:v>
                </c:pt>
                <c:pt idx="494">
                  <c:v>270.54059999999993</c:v>
                </c:pt>
                <c:pt idx="495">
                  <c:v>270.31439999999969</c:v>
                </c:pt>
                <c:pt idx="496">
                  <c:v>267.33920000000001</c:v>
                </c:pt>
                <c:pt idx="497">
                  <c:v>262.02209999999963</c:v>
                </c:pt>
                <c:pt idx="498">
                  <c:v>239.9855</c:v>
                </c:pt>
                <c:pt idx="499">
                  <c:v>211.68110000000001</c:v>
                </c:pt>
                <c:pt idx="500">
                  <c:v>211.83840000000072</c:v>
                </c:pt>
                <c:pt idx="501">
                  <c:v>165.83959999999999</c:v>
                </c:pt>
                <c:pt idx="502">
                  <c:v>109.42749999999999</c:v>
                </c:pt>
                <c:pt idx="503">
                  <c:v>27.432299999999913</c:v>
                </c:pt>
                <c:pt idx="504">
                  <c:v>47.3262</c:v>
                </c:pt>
                <c:pt idx="505">
                  <c:v>106.32889999999998</c:v>
                </c:pt>
                <c:pt idx="506">
                  <c:v>177.45840000000072</c:v>
                </c:pt>
                <c:pt idx="507">
                  <c:v>213.09620000000001</c:v>
                </c:pt>
                <c:pt idx="508">
                  <c:v>224.60589999999999</c:v>
                </c:pt>
                <c:pt idx="509">
                  <c:v>203.34270000000001</c:v>
                </c:pt>
                <c:pt idx="510">
                  <c:v>180.69329999999999</c:v>
                </c:pt>
                <c:pt idx="511">
                  <c:v>177.1044</c:v>
                </c:pt>
                <c:pt idx="512">
                  <c:v>150.4453</c:v>
                </c:pt>
                <c:pt idx="513">
                  <c:v>95.315399999999983</c:v>
                </c:pt>
                <c:pt idx="514">
                  <c:v>27.006699999999917</c:v>
                </c:pt>
                <c:pt idx="515">
                  <c:v>24.530200000000001</c:v>
                </c:pt>
                <c:pt idx="516">
                  <c:v>49.844899999999996</c:v>
                </c:pt>
                <c:pt idx="517">
                  <c:v>71.832499999999982</c:v>
                </c:pt>
                <c:pt idx="518">
                  <c:v>141.06120000000001</c:v>
                </c:pt>
                <c:pt idx="519">
                  <c:v>195.89610000000027</c:v>
                </c:pt>
                <c:pt idx="520">
                  <c:v>241.38510000000053</c:v>
                </c:pt>
                <c:pt idx="521">
                  <c:v>155.44399999999999</c:v>
                </c:pt>
                <c:pt idx="522">
                  <c:v>76.611400000000003</c:v>
                </c:pt>
                <c:pt idx="523">
                  <c:v>8.3506000000000267</c:v>
                </c:pt>
                <c:pt idx="524">
                  <c:v>4.3953999999999995</c:v>
                </c:pt>
                <c:pt idx="525">
                  <c:v>4.2477999999999998</c:v>
                </c:pt>
                <c:pt idx="526">
                  <c:v>5.0296000000000003</c:v>
                </c:pt>
                <c:pt idx="527">
                  <c:v>5.6749999999999945</c:v>
                </c:pt>
                <c:pt idx="528">
                  <c:v>5.0465999999999998</c:v>
                </c:pt>
                <c:pt idx="529">
                  <c:v>65.790600000000026</c:v>
                </c:pt>
                <c:pt idx="530">
                  <c:v>152.44740000000004</c:v>
                </c:pt>
                <c:pt idx="531">
                  <c:v>216.4967</c:v>
                </c:pt>
                <c:pt idx="532">
                  <c:v>242.59369999999998</c:v>
                </c:pt>
                <c:pt idx="533">
                  <c:v>179.58500000000001</c:v>
                </c:pt>
                <c:pt idx="534">
                  <c:v>192.70189999999999</c:v>
                </c:pt>
                <c:pt idx="535">
                  <c:v>145.2628</c:v>
                </c:pt>
                <c:pt idx="536">
                  <c:v>163.43340000000001</c:v>
                </c:pt>
                <c:pt idx="537">
                  <c:v>101.1938</c:v>
                </c:pt>
                <c:pt idx="538">
                  <c:v>62.448300000000003</c:v>
                </c:pt>
                <c:pt idx="539">
                  <c:v>30.392699999999913</c:v>
                </c:pt>
                <c:pt idx="540">
                  <c:v>14.4643</c:v>
                </c:pt>
                <c:pt idx="541">
                  <c:v>15.5886</c:v>
                </c:pt>
                <c:pt idx="542">
                  <c:v>6.1437999999999997</c:v>
                </c:pt>
                <c:pt idx="543">
                  <c:v>8.3048000000000002</c:v>
                </c:pt>
                <c:pt idx="544">
                  <c:v>6.7214999999999998</c:v>
                </c:pt>
                <c:pt idx="545">
                  <c:v>5.9203999999999999</c:v>
                </c:pt>
                <c:pt idx="546">
                  <c:v>3.9441000000000002</c:v>
                </c:pt>
                <c:pt idx="547">
                  <c:v>6.6586999999999996</c:v>
                </c:pt>
                <c:pt idx="548">
                  <c:v>6.9926000000000004</c:v>
                </c:pt>
                <c:pt idx="549">
                  <c:v>19.6281</c:v>
                </c:pt>
                <c:pt idx="550">
                  <c:v>40.723200000000013</c:v>
                </c:pt>
                <c:pt idx="551">
                  <c:v>39.895100000000063</c:v>
                </c:pt>
                <c:pt idx="552">
                  <c:v>27.225399999999901</c:v>
                </c:pt>
                <c:pt idx="553">
                  <c:v>2.8685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68.4786</c:v>
                </c:pt>
                <c:pt idx="558">
                  <c:v>54.113600000000005</c:v>
                </c:pt>
                <c:pt idx="559">
                  <c:v>54.203700000000012</c:v>
                </c:pt>
                <c:pt idx="560">
                  <c:v>109.29160000000029</c:v>
                </c:pt>
                <c:pt idx="561">
                  <c:v>129.3751</c:v>
                </c:pt>
                <c:pt idx="562">
                  <c:v>112.36199999999999</c:v>
                </c:pt>
                <c:pt idx="563">
                  <c:v>42.988</c:v>
                </c:pt>
                <c:pt idx="564">
                  <c:v>18.2211</c:v>
                </c:pt>
                <c:pt idx="565">
                  <c:v>11.510300000000001</c:v>
                </c:pt>
                <c:pt idx="566">
                  <c:v>12.8689</c:v>
                </c:pt>
                <c:pt idx="567">
                  <c:v>5.8849999999999945</c:v>
                </c:pt>
                <c:pt idx="568">
                  <c:v>4.5870999999999995</c:v>
                </c:pt>
                <c:pt idx="569">
                  <c:v>4.4468000000000014</c:v>
                </c:pt>
                <c:pt idx="570">
                  <c:v>7.7176</c:v>
                </c:pt>
                <c:pt idx="571">
                  <c:v>30.4773</c:v>
                </c:pt>
                <c:pt idx="572">
                  <c:v>92.460099999999997</c:v>
                </c:pt>
                <c:pt idx="573">
                  <c:v>162.4897</c:v>
                </c:pt>
                <c:pt idx="574">
                  <c:v>167.3237</c:v>
                </c:pt>
                <c:pt idx="575">
                  <c:v>145.06720000000001</c:v>
                </c:pt>
                <c:pt idx="576">
                  <c:v>107.68770000000001</c:v>
                </c:pt>
                <c:pt idx="577">
                  <c:v>127.8661</c:v>
                </c:pt>
                <c:pt idx="578">
                  <c:v>89.237399999999994</c:v>
                </c:pt>
                <c:pt idx="579">
                  <c:v>97.872399999999729</c:v>
                </c:pt>
                <c:pt idx="580">
                  <c:v>107.3582</c:v>
                </c:pt>
                <c:pt idx="581">
                  <c:v>150.73740000000001</c:v>
                </c:pt>
                <c:pt idx="582">
                  <c:v>140.5625</c:v>
                </c:pt>
                <c:pt idx="583">
                  <c:v>105.00869999999999</c:v>
                </c:pt>
                <c:pt idx="584">
                  <c:v>74.531200000000027</c:v>
                </c:pt>
                <c:pt idx="585">
                  <c:v>65.28279999999998</c:v>
                </c:pt>
                <c:pt idx="586">
                  <c:v>50.787100000000002</c:v>
                </c:pt>
                <c:pt idx="587">
                  <c:v>61.966100000000012</c:v>
                </c:pt>
                <c:pt idx="588">
                  <c:v>55.428800000000003</c:v>
                </c:pt>
                <c:pt idx="589">
                  <c:v>65.475399999999979</c:v>
                </c:pt>
                <c:pt idx="590">
                  <c:v>82.985200000000006</c:v>
                </c:pt>
                <c:pt idx="591">
                  <c:v>67.698299999999989</c:v>
                </c:pt>
                <c:pt idx="592">
                  <c:v>58.939700000000002</c:v>
                </c:pt>
                <c:pt idx="593">
                  <c:v>59.543700000000001</c:v>
                </c:pt>
                <c:pt idx="594">
                  <c:v>79.813400000000001</c:v>
                </c:pt>
                <c:pt idx="595">
                  <c:v>119.66589999999998</c:v>
                </c:pt>
                <c:pt idx="596">
                  <c:v>90.687600000000003</c:v>
                </c:pt>
                <c:pt idx="597">
                  <c:v>68.361999999999995</c:v>
                </c:pt>
                <c:pt idx="598">
                  <c:v>38.156000000000006</c:v>
                </c:pt>
                <c:pt idx="599">
                  <c:v>70.922499999999999</c:v>
                </c:pt>
                <c:pt idx="600">
                  <c:v>113.7687</c:v>
                </c:pt>
                <c:pt idx="601">
                  <c:v>156.98020000000054</c:v>
                </c:pt>
                <c:pt idx="602">
                  <c:v>151.43369999999999</c:v>
                </c:pt>
                <c:pt idx="603">
                  <c:v>157.60939999999999</c:v>
                </c:pt>
                <c:pt idx="604">
                  <c:v>130.9187</c:v>
                </c:pt>
                <c:pt idx="605">
                  <c:v>122.93490000000027</c:v>
                </c:pt>
                <c:pt idx="606">
                  <c:v>81.079099999999983</c:v>
                </c:pt>
                <c:pt idx="607">
                  <c:v>48.3947</c:v>
                </c:pt>
                <c:pt idx="608">
                  <c:v>16.0535</c:v>
                </c:pt>
                <c:pt idx="609">
                  <c:v>18.455199999999913</c:v>
                </c:pt>
                <c:pt idx="610">
                  <c:v>53.716200000000001</c:v>
                </c:pt>
                <c:pt idx="611">
                  <c:v>81.414600000000334</c:v>
                </c:pt>
                <c:pt idx="612">
                  <c:v>77.765299999999996</c:v>
                </c:pt>
                <c:pt idx="613">
                  <c:v>41.565200000000011</c:v>
                </c:pt>
                <c:pt idx="614">
                  <c:v>14.3218</c:v>
                </c:pt>
                <c:pt idx="615">
                  <c:v>49.0869</c:v>
                </c:pt>
                <c:pt idx="616">
                  <c:v>54.940100000000001</c:v>
                </c:pt>
                <c:pt idx="617">
                  <c:v>87.749399999999994</c:v>
                </c:pt>
                <c:pt idx="618">
                  <c:v>63.620100000000136</c:v>
                </c:pt>
                <c:pt idx="619">
                  <c:v>60.346000000000004</c:v>
                </c:pt>
                <c:pt idx="620">
                  <c:v>38.480699999999999</c:v>
                </c:pt>
                <c:pt idx="621">
                  <c:v>78.938699999999997</c:v>
                </c:pt>
                <c:pt idx="622">
                  <c:v>126.49180000000027</c:v>
                </c:pt>
                <c:pt idx="623">
                  <c:v>178.21679999999998</c:v>
                </c:pt>
                <c:pt idx="624">
                  <c:v>180.7972</c:v>
                </c:pt>
                <c:pt idx="625">
                  <c:v>173.8554000000006</c:v>
                </c:pt>
                <c:pt idx="626">
                  <c:v>154.97409999999999</c:v>
                </c:pt>
                <c:pt idx="627">
                  <c:v>154.83369999999999</c:v>
                </c:pt>
                <c:pt idx="628">
                  <c:v>167.43890000000007</c:v>
                </c:pt>
                <c:pt idx="629">
                  <c:v>169.77249999999998</c:v>
                </c:pt>
                <c:pt idx="630">
                  <c:v>109.60120000000002</c:v>
                </c:pt>
                <c:pt idx="631">
                  <c:v>84.558799999999948</c:v>
                </c:pt>
                <c:pt idx="632">
                  <c:v>42.847099999999998</c:v>
                </c:pt>
                <c:pt idx="633">
                  <c:v>46.759400000000007</c:v>
                </c:pt>
                <c:pt idx="634">
                  <c:v>19.537500000000001</c:v>
                </c:pt>
                <c:pt idx="635">
                  <c:v>25.242399999999883</c:v>
                </c:pt>
                <c:pt idx="636">
                  <c:v>51.409500000000001</c:v>
                </c:pt>
                <c:pt idx="637">
                  <c:v>89.253600000000006</c:v>
                </c:pt>
                <c:pt idx="638">
                  <c:v>136.83040000000054</c:v>
                </c:pt>
                <c:pt idx="639">
                  <c:v>159.75130000000001</c:v>
                </c:pt>
                <c:pt idx="640">
                  <c:v>168.54850000000002</c:v>
                </c:pt>
                <c:pt idx="641">
                  <c:v>145.8732</c:v>
                </c:pt>
                <c:pt idx="642">
                  <c:v>124.46090000000002</c:v>
                </c:pt>
                <c:pt idx="643">
                  <c:v>105.48390000000002</c:v>
                </c:pt>
                <c:pt idx="644">
                  <c:v>74.189299999999989</c:v>
                </c:pt>
                <c:pt idx="645">
                  <c:v>43.912700000000001</c:v>
                </c:pt>
                <c:pt idx="646">
                  <c:v>12.431000000000001</c:v>
                </c:pt>
                <c:pt idx="647">
                  <c:v>21.164800000000035</c:v>
                </c:pt>
                <c:pt idx="648">
                  <c:v>69.082499999999982</c:v>
                </c:pt>
                <c:pt idx="649">
                  <c:v>111.1473</c:v>
                </c:pt>
                <c:pt idx="650">
                  <c:v>162.48950000000002</c:v>
                </c:pt>
                <c:pt idx="651">
                  <c:v>150.39430000000004</c:v>
                </c:pt>
                <c:pt idx="652">
                  <c:v>161.66329999999999</c:v>
                </c:pt>
                <c:pt idx="653">
                  <c:v>141.1773</c:v>
                </c:pt>
                <c:pt idx="654">
                  <c:v>153.71279999999999</c:v>
                </c:pt>
                <c:pt idx="655">
                  <c:v>133.87610000000001</c:v>
                </c:pt>
                <c:pt idx="656">
                  <c:v>143.22569999999999</c:v>
                </c:pt>
                <c:pt idx="657">
                  <c:v>112.2273</c:v>
                </c:pt>
                <c:pt idx="658">
                  <c:v>91.628699999999981</c:v>
                </c:pt>
                <c:pt idx="659">
                  <c:v>35.604200000000006</c:v>
                </c:pt>
                <c:pt idx="660">
                  <c:v>44.225200000000143</c:v>
                </c:pt>
                <c:pt idx="661">
                  <c:v>38.377699999999997</c:v>
                </c:pt>
                <c:pt idx="662">
                  <c:v>39.196600000000011</c:v>
                </c:pt>
                <c:pt idx="663">
                  <c:v>12.7598</c:v>
                </c:pt>
                <c:pt idx="664">
                  <c:v>7.3385999999999996</c:v>
                </c:pt>
                <c:pt idx="665">
                  <c:v>16.0793</c:v>
                </c:pt>
                <c:pt idx="666">
                  <c:v>35.324300000000001</c:v>
                </c:pt>
                <c:pt idx="667">
                  <c:v>78.747700000000023</c:v>
                </c:pt>
                <c:pt idx="668">
                  <c:v>99.990799999999993</c:v>
                </c:pt>
                <c:pt idx="669">
                  <c:v>145.45320000000001</c:v>
                </c:pt>
                <c:pt idx="670">
                  <c:v>137.90700000000001</c:v>
                </c:pt>
                <c:pt idx="671">
                  <c:v>173.93340000000001</c:v>
                </c:pt>
                <c:pt idx="672">
                  <c:v>161.12379999999999</c:v>
                </c:pt>
                <c:pt idx="673">
                  <c:v>185.49250000000001</c:v>
                </c:pt>
                <c:pt idx="674">
                  <c:v>171.26840000000001</c:v>
                </c:pt>
                <c:pt idx="675">
                  <c:v>165.1121</c:v>
                </c:pt>
                <c:pt idx="676">
                  <c:v>108.9004</c:v>
                </c:pt>
                <c:pt idx="677">
                  <c:v>80.807599999999994</c:v>
                </c:pt>
                <c:pt idx="678">
                  <c:v>79.765799999999999</c:v>
                </c:pt>
                <c:pt idx="679">
                  <c:v>133.27869999999999</c:v>
                </c:pt>
                <c:pt idx="680">
                  <c:v>175.54359999999946</c:v>
                </c:pt>
                <c:pt idx="681">
                  <c:v>177.75190000000001</c:v>
                </c:pt>
                <c:pt idx="682">
                  <c:v>158.71399999999952</c:v>
                </c:pt>
                <c:pt idx="683">
                  <c:v>98.193600000000004</c:v>
                </c:pt>
                <c:pt idx="684">
                  <c:v>59.581399999999995</c:v>
                </c:pt>
                <c:pt idx="685">
                  <c:v>39.452999999999996</c:v>
                </c:pt>
                <c:pt idx="686">
                  <c:v>97.1113</c:v>
                </c:pt>
                <c:pt idx="687">
                  <c:v>138.64840000000001</c:v>
                </c:pt>
                <c:pt idx="688">
                  <c:v>172.24449999999999</c:v>
                </c:pt>
                <c:pt idx="689">
                  <c:v>147.58080000000001</c:v>
                </c:pt>
                <c:pt idx="690">
                  <c:v>133.334</c:v>
                </c:pt>
                <c:pt idx="691">
                  <c:v>83.549600000000027</c:v>
                </c:pt>
                <c:pt idx="692">
                  <c:v>61.388999999999996</c:v>
                </c:pt>
                <c:pt idx="693">
                  <c:v>73.006</c:v>
                </c:pt>
                <c:pt idx="694">
                  <c:v>70.402000000000001</c:v>
                </c:pt>
                <c:pt idx="695">
                  <c:v>72.585599999999999</c:v>
                </c:pt>
                <c:pt idx="696">
                  <c:v>87.924099999999996</c:v>
                </c:pt>
                <c:pt idx="697">
                  <c:v>142.14529999999999</c:v>
                </c:pt>
                <c:pt idx="698">
                  <c:v>175.33150000000001</c:v>
                </c:pt>
                <c:pt idx="699">
                  <c:v>154.99680000000001</c:v>
                </c:pt>
                <c:pt idx="700">
                  <c:v>157.43130000000053</c:v>
                </c:pt>
                <c:pt idx="701">
                  <c:v>135.74599999999998</c:v>
                </c:pt>
                <c:pt idx="702">
                  <c:v>142.08270000000007</c:v>
                </c:pt>
                <c:pt idx="703">
                  <c:v>130.86810000000054</c:v>
                </c:pt>
                <c:pt idx="704">
                  <c:v>139.60559999999998</c:v>
                </c:pt>
                <c:pt idx="705">
                  <c:v>118.04349999999999</c:v>
                </c:pt>
                <c:pt idx="706">
                  <c:v>88.378999999999948</c:v>
                </c:pt>
                <c:pt idx="707">
                  <c:v>113.98009999999999</c:v>
                </c:pt>
                <c:pt idx="708">
                  <c:v>128.4991</c:v>
                </c:pt>
                <c:pt idx="709">
                  <c:v>154.89110000000053</c:v>
                </c:pt>
                <c:pt idx="710">
                  <c:v>103.5791</c:v>
                </c:pt>
                <c:pt idx="711">
                  <c:v>60.266800000000003</c:v>
                </c:pt>
                <c:pt idx="712">
                  <c:v>15.809400000000037</c:v>
                </c:pt>
                <c:pt idx="713">
                  <c:v>2.0072999999999999</c:v>
                </c:pt>
                <c:pt idx="714">
                  <c:v>14.793200000000001</c:v>
                </c:pt>
                <c:pt idx="715">
                  <c:v>75.689799999999948</c:v>
                </c:pt>
                <c:pt idx="716">
                  <c:v>124.36369999999999</c:v>
                </c:pt>
                <c:pt idx="717">
                  <c:v>132.45250000000004</c:v>
                </c:pt>
                <c:pt idx="718">
                  <c:v>92.430800000000005</c:v>
                </c:pt>
                <c:pt idx="719">
                  <c:v>80.331999999999994</c:v>
                </c:pt>
                <c:pt idx="720">
                  <c:v>104.20869999999999</c:v>
                </c:pt>
                <c:pt idx="721">
                  <c:v>93.456999999999994</c:v>
                </c:pt>
                <c:pt idx="722">
                  <c:v>103.8741</c:v>
                </c:pt>
                <c:pt idx="723">
                  <c:v>139.84880000000001</c:v>
                </c:pt>
                <c:pt idx="724">
                  <c:v>195.09050000000002</c:v>
                </c:pt>
                <c:pt idx="725">
                  <c:v>149.6026</c:v>
                </c:pt>
                <c:pt idx="726">
                  <c:v>111.75420000000022</c:v>
                </c:pt>
                <c:pt idx="727">
                  <c:v>128.9907</c:v>
                </c:pt>
                <c:pt idx="728">
                  <c:v>168.43300000000002</c:v>
                </c:pt>
                <c:pt idx="729">
                  <c:v>133.48570000000001</c:v>
                </c:pt>
                <c:pt idx="730">
                  <c:v>64.881200000000007</c:v>
                </c:pt>
                <c:pt idx="731">
                  <c:v>23.6982</c:v>
                </c:pt>
                <c:pt idx="732">
                  <c:v>27.577400000000001</c:v>
                </c:pt>
                <c:pt idx="733">
                  <c:v>64.018199999999993</c:v>
                </c:pt>
                <c:pt idx="734">
                  <c:v>113.6122</c:v>
                </c:pt>
                <c:pt idx="735">
                  <c:v>108.2581</c:v>
                </c:pt>
                <c:pt idx="736">
                  <c:v>122.8139</c:v>
                </c:pt>
                <c:pt idx="737">
                  <c:v>123.48520000000002</c:v>
                </c:pt>
                <c:pt idx="738">
                  <c:v>169.04840000000004</c:v>
                </c:pt>
                <c:pt idx="739">
                  <c:v>158.02850000000001</c:v>
                </c:pt>
                <c:pt idx="740">
                  <c:v>160.14609999999999</c:v>
                </c:pt>
                <c:pt idx="741">
                  <c:v>171.0111</c:v>
                </c:pt>
                <c:pt idx="742">
                  <c:v>170.30430000000001</c:v>
                </c:pt>
                <c:pt idx="743">
                  <c:v>162.2602</c:v>
                </c:pt>
                <c:pt idx="744">
                  <c:v>116.0457</c:v>
                </c:pt>
                <c:pt idx="745">
                  <c:v>66.700500000000005</c:v>
                </c:pt>
                <c:pt idx="746">
                  <c:v>26.952000000000002</c:v>
                </c:pt>
                <c:pt idx="747">
                  <c:v>13.343500000000002</c:v>
                </c:pt>
                <c:pt idx="748">
                  <c:v>17.8489</c:v>
                </c:pt>
                <c:pt idx="749">
                  <c:v>14.9193</c:v>
                </c:pt>
                <c:pt idx="750">
                  <c:v>54.822100000000013</c:v>
                </c:pt>
                <c:pt idx="751">
                  <c:v>90.430499999999995</c:v>
                </c:pt>
                <c:pt idx="752">
                  <c:v>128.04079999999999</c:v>
                </c:pt>
                <c:pt idx="753">
                  <c:v>135.4641</c:v>
                </c:pt>
                <c:pt idx="754">
                  <c:v>149.88330000000047</c:v>
                </c:pt>
                <c:pt idx="755">
                  <c:v>150.95700000000053</c:v>
                </c:pt>
                <c:pt idx="756">
                  <c:v>135.26519999999999</c:v>
                </c:pt>
                <c:pt idx="757">
                  <c:v>88.298900000000003</c:v>
                </c:pt>
                <c:pt idx="758">
                  <c:v>89.369</c:v>
                </c:pt>
                <c:pt idx="759">
                  <c:v>90.448200000000227</c:v>
                </c:pt>
                <c:pt idx="760">
                  <c:v>101.1542</c:v>
                </c:pt>
                <c:pt idx="761">
                  <c:v>90.035200000000003</c:v>
                </c:pt>
                <c:pt idx="762">
                  <c:v>61.345700000000001</c:v>
                </c:pt>
                <c:pt idx="763">
                  <c:v>87.600399999999979</c:v>
                </c:pt>
                <c:pt idx="764">
                  <c:v>107.85279999999995</c:v>
                </c:pt>
                <c:pt idx="765">
                  <c:v>154.85020000000054</c:v>
                </c:pt>
                <c:pt idx="766">
                  <c:v>158.75959999999998</c:v>
                </c:pt>
                <c:pt idx="767">
                  <c:v>151.61609999999999</c:v>
                </c:pt>
                <c:pt idx="768">
                  <c:v>149.45180000000047</c:v>
                </c:pt>
                <c:pt idx="769">
                  <c:v>169.6952</c:v>
                </c:pt>
                <c:pt idx="770">
                  <c:v>202.92590000000001</c:v>
                </c:pt>
                <c:pt idx="771">
                  <c:v>197.81710000000001</c:v>
                </c:pt>
                <c:pt idx="772">
                  <c:v>201.48710000000054</c:v>
                </c:pt>
                <c:pt idx="773">
                  <c:v>164.1009</c:v>
                </c:pt>
                <c:pt idx="774">
                  <c:v>153.78379999999999</c:v>
                </c:pt>
                <c:pt idx="775">
                  <c:v>110.87079999999995</c:v>
                </c:pt>
                <c:pt idx="776">
                  <c:v>129.815</c:v>
                </c:pt>
                <c:pt idx="777">
                  <c:v>137.47999999999999</c:v>
                </c:pt>
                <c:pt idx="778">
                  <c:v>130.07909999999998</c:v>
                </c:pt>
                <c:pt idx="779">
                  <c:v>87.643900000000002</c:v>
                </c:pt>
                <c:pt idx="780">
                  <c:v>63.212800000000001</c:v>
                </c:pt>
                <c:pt idx="781">
                  <c:v>68.393199999999993</c:v>
                </c:pt>
                <c:pt idx="782">
                  <c:v>86.730900000000005</c:v>
                </c:pt>
                <c:pt idx="783">
                  <c:v>82.887</c:v>
                </c:pt>
                <c:pt idx="784">
                  <c:v>92.334199999999996</c:v>
                </c:pt>
                <c:pt idx="785">
                  <c:v>106.92740000000002</c:v>
                </c:pt>
                <c:pt idx="786">
                  <c:v>126.2107</c:v>
                </c:pt>
                <c:pt idx="787">
                  <c:v>133.78840000000054</c:v>
                </c:pt>
                <c:pt idx="788">
                  <c:v>113.6434</c:v>
                </c:pt>
                <c:pt idx="789">
                  <c:v>102.6875</c:v>
                </c:pt>
                <c:pt idx="790">
                  <c:v>81.068200000000004</c:v>
                </c:pt>
                <c:pt idx="791">
                  <c:v>77.688299999999998</c:v>
                </c:pt>
                <c:pt idx="792">
                  <c:v>58.6768</c:v>
                </c:pt>
                <c:pt idx="793">
                  <c:v>33.106200000000001</c:v>
                </c:pt>
                <c:pt idx="794">
                  <c:v>8.2387999999999995</c:v>
                </c:pt>
                <c:pt idx="795">
                  <c:v>2.6311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BD-4C1D-8061-2D10F676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678144"/>
        <c:axId val="104679680"/>
      </c:lineChart>
      <c:catAx>
        <c:axId val="104678144"/>
        <c:scaling>
          <c:orientation val="minMax"/>
        </c:scaling>
        <c:delete val="0"/>
        <c:axPos val="b"/>
        <c:numFmt formatCode="0_ 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latin typeface="Times New Roman" pitchFamily="18" charset="0"/>
              </a:defRPr>
            </a:pPr>
            <a:endParaRPr lang="ja-JP"/>
          </a:p>
        </c:txPr>
        <c:crossAx val="104679680"/>
        <c:crosses val="autoZero"/>
        <c:auto val="1"/>
        <c:lblAlgn val="ctr"/>
        <c:lblOffset val="100"/>
        <c:tickLblSkip val="60"/>
        <c:tickMarkSkip val="30"/>
        <c:noMultiLvlLbl val="0"/>
      </c:catAx>
      <c:valAx>
        <c:axId val="104679680"/>
        <c:scaling>
          <c:orientation val="minMax"/>
          <c:max val="300"/>
        </c:scaling>
        <c:delete val="0"/>
        <c:axPos val="l"/>
        <c:majorGridlines/>
        <c:numFmt formatCode="0_ " sourceLinked="0"/>
        <c:majorTickMark val="out"/>
        <c:minorTickMark val="none"/>
        <c:tickLblPos val="nextTo"/>
        <c:txPr>
          <a:bodyPr/>
          <a:lstStyle/>
          <a:p>
            <a:pPr>
              <a:defRPr sz="1100" baseline="0">
                <a:latin typeface="Times New Roman" pitchFamily="18" charset="0"/>
                <a:cs typeface="Times New Roman" pitchFamily="18" charset="0"/>
              </a:defRPr>
            </a:pPr>
            <a:endParaRPr lang="ja-JP"/>
          </a:p>
        </c:txPr>
        <c:crossAx val="104678144"/>
        <c:crosses val="autoZero"/>
        <c:crossBetween val="between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7706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 b="1" i="1"/>
            </a:lvl1pPr>
          </a:lstStyle>
          <a:p>
            <a:pPr>
              <a:defRPr/>
            </a:pPr>
            <a:r>
              <a:rPr lang="en-US" altLang="ja-JP"/>
              <a:t>Module III: Overview of Survey &amp; Analysis of</a:t>
            </a:r>
            <a:r>
              <a:rPr lang="en-US" altLang="ja-JP">
                <a:ea typeface="ＭＳ 明朝" pitchFamily="17" charset="-128"/>
              </a:rPr>
              <a:t> </a:t>
            </a:r>
            <a:r>
              <a:rPr lang="en-US" altLang="ja-JP"/>
              <a:t>Urban Transportation Planning 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6988" y="9407525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fld id="{76398F9D-DC48-4ED9-B1A0-F09FD0099F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50942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03763"/>
            <a:ext cx="5414962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5938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05938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47" tIns="45523" rIns="91047" bIns="45523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fld id="{9AB897CB-C81A-4A63-B6D9-C428511C004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85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A transportation planning project is conducted according to the following steps:</a:t>
            </a:r>
          </a:p>
          <a:p>
            <a:pPr eaLnBrk="1" hangingPunct="1"/>
            <a:r>
              <a:rPr lang="en-US" altLang="ja-JP"/>
              <a:t>(1) Trip surveys for investigating the flow of people and goods;</a:t>
            </a:r>
          </a:p>
          <a:p>
            <a:pPr eaLnBrk="1" hangingPunct="1"/>
            <a:r>
              <a:rPr lang="en-US" altLang="ja-JP"/>
              <a:t>(2) Understanding of the present situation based on the above-stated surveys;</a:t>
            </a:r>
          </a:p>
          <a:p>
            <a:pPr eaLnBrk="1" hangingPunct="1"/>
            <a:r>
              <a:rPr lang="en-US" altLang="ja-JP"/>
              <a:t>(3) Building of future traffic demand forecast models; and</a:t>
            </a:r>
          </a:p>
          <a:p>
            <a:pPr eaLnBrk="1" hangingPunct="1"/>
            <a:r>
              <a:rPr lang="en-US" altLang="ja-JP"/>
              <a:t>(4) Forecasting future traffic demand by using various future forecasts as parameters.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1) Trip</a:t>
            </a:r>
          </a:p>
          <a:p>
            <a:pPr eaLnBrk="1" hangingPunct="1"/>
            <a:r>
              <a:rPr lang="en-US" altLang="ja-JP"/>
              <a:t>This is an element to show the spatial flow rate of people or goods. This will be the most important</a:t>
            </a:r>
          </a:p>
          <a:p>
            <a:pPr eaLnBrk="1" hangingPunct="1"/>
            <a:r>
              <a:rPr lang="en-US" altLang="ja-JP"/>
              <a:t>survey data for transportation planning. The results are consolidated as an OD Table. </a:t>
            </a:r>
          </a:p>
          <a:p>
            <a:pPr eaLnBrk="1" hangingPunct="1"/>
            <a:r>
              <a:rPr lang="en-US" altLang="ja-JP"/>
              <a:t>2) Capacity</a:t>
            </a:r>
          </a:p>
          <a:p>
            <a:pPr eaLnBrk="1" hangingPunct="1"/>
            <a:r>
              <a:rPr lang="en-US" altLang="ja-JP"/>
              <a:t>This shows the sizes (capacities) of transportation systems including width of road, capacity of railway cars</a:t>
            </a:r>
          </a:p>
          <a:p>
            <a:pPr eaLnBrk="1" hangingPunct="1"/>
            <a:r>
              <a:rPr lang="en-US" altLang="ja-JP"/>
              <a:t>and the number of takeoffs and landings on airport runways are also important for establishing transportation planning.</a:t>
            </a:r>
          </a:p>
          <a:p>
            <a:pPr eaLnBrk="1" hangingPunct="1"/>
            <a:r>
              <a:rPr lang="en-US" altLang="ja-JP"/>
              <a:t>These are conditions of the supplier side and affect planning of facility scale that matches demand.</a:t>
            </a:r>
          </a:p>
          <a:p>
            <a:pPr eaLnBrk="1" hangingPunct="1"/>
            <a:r>
              <a:rPr lang="en-US" altLang="ja-JP"/>
              <a:t>3) Volume</a:t>
            </a:r>
          </a:p>
          <a:p>
            <a:pPr eaLnBrk="1" hangingPunct="1"/>
            <a:r>
              <a:rPr lang="en-US" altLang="ja-JP"/>
              <a:t>This will be the data for understanding one spot traffic demand such as traffic volume at an intersection</a:t>
            </a:r>
          </a:p>
          <a:p>
            <a:pPr eaLnBrk="1" hangingPunct="1"/>
            <a:r>
              <a:rPr lang="en-US" altLang="ja-JP"/>
              <a:t>and incoming/outgoing passengers at a station. This is useful for checking the OD Table or aggregated</a:t>
            </a:r>
          </a:p>
          <a:p>
            <a:pPr eaLnBrk="1" hangingPunct="1"/>
            <a:r>
              <a:rPr lang="en-US" altLang="ja-JP"/>
              <a:t>traffic volume.</a:t>
            </a:r>
          </a:p>
          <a:p>
            <a:pPr eaLnBrk="1" hangingPunct="1"/>
            <a:r>
              <a:rPr lang="en-US" altLang="ja-JP"/>
              <a:t>4) Performance</a:t>
            </a:r>
          </a:p>
          <a:p>
            <a:pPr eaLnBrk="1" hangingPunct="1"/>
            <a:r>
              <a:rPr lang="en-US" altLang="ja-JP"/>
              <a:t>This is the data showing LOS (Level of Service) including time required, distance of traffic jam and cost</a:t>
            </a:r>
          </a:p>
          <a:p>
            <a:pPr eaLnBrk="1" hangingPunct="1"/>
            <a:r>
              <a:rPr lang="en-US" altLang="ja-JP"/>
              <a:t>for movement. For example, this will be important when checking changes in user services that arise</a:t>
            </a:r>
          </a:p>
          <a:p>
            <a:pPr eaLnBrk="1" hangingPunct="1"/>
            <a:r>
              <a:rPr lang="en-US" altLang="ja-JP"/>
              <a:t>according to facility planning. In recent years, evaluation on draft planning through Performance Measure is</a:t>
            </a:r>
          </a:p>
          <a:p>
            <a:pPr eaLnBrk="1" hangingPunct="1"/>
            <a:r>
              <a:rPr lang="en-US" altLang="ja-JP"/>
              <a:t>being conducted mainly in the United States.</a:t>
            </a:r>
          </a:p>
          <a:p>
            <a:pPr eaLnBrk="1" hangingPunct="1"/>
            <a:r>
              <a:rPr lang="en-US" altLang="ja-JP"/>
              <a:t>5) Space</a:t>
            </a:r>
          </a:p>
          <a:p>
            <a:pPr eaLnBrk="1" hangingPunct="1"/>
            <a:r>
              <a:rPr lang="en-US" altLang="ja-JP"/>
              <a:t>This is the data that is mandatory for evaluation on alternate spatial draft for facility improvement</a:t>
            </a:r>
          </a:p>
          <a:p>
            <a:pPr eaLnBrk="1" hangingPunct="1"/>
            <a:r>
              <a:rPr lang="en-US" altLang="ja-JP"/>
              <a:t>including land use, building location status and land price of the area where transportation facility</a:t>
            </a:r>
          </a:p>
          <a:p>
            <a:pPr eaLnBrk="1" hangingPunct="1"/>
            <a:r>
              <a:rPr lang="en-US" altLang="ja-JP"/>
              <a:t>improvement is executed. In particular, land-use data is indispensable in the context of urban planning.</a:t>
            </a:r>
          </a:p>
          <a:p>
            <a:pPr eaLnBrk="1" hangingPunct="1"/>
            <a:r>
              <a:rPr lang="en-US" altLang="ja-JP"/>
              <a:t>Due to development of GIS, disclosure of highly operational and economical data is being promoted in recent years.</a:t>
            </a:r>
          </a:p>
          <a:p>
            <a:pPr eaLnBrk="1" hangingPunct="1"/>
            <a:endParaRPr lang="en-US" altLang="ja-JP"/>
          </a:p>
          <a:p>
            <a:pPr eaLnBrk="1" hangingPunct="1"/>
            <a:r>
              <a:rPr lang="en-US" altLang="ja-JP"/>
              <a:t>A comprehensive survey in which these five factors are well-balanced will be required.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i) Trip Survey</a:t>
            </a:r>
          </a:p>
          <a:p>
            <a:pPr eaLnBrk="1" hangingPunct="1"/>
            <a:r>
              <a:rPr lang="en-US" altLang="ja-JP"/>
              <a:t>This is data concerning movement from the departure place to the arrival place and will be</a:t>
            </a:r>
          </a:p>
          <a:p>
            <a:pPr eaLnBrk="1" hangingPunct="1"/>
            <a:r>
              <a:rPr lang="en-US" altLang="ja-JP"/>
              <a:t>the most important statistical data in transportation planning. Since a mere counting survey</a:t>
            </a:r>
          </a:p>
          <a:p>
            <a:pPr eaLnBrk="1" hangingPunct="1"/>
            <a:r>
              <a:rPr lang="en-US" altLang="ja-JP"/>
              <a:t>does not identify OD, a passenger survey and a goods flow survey both require statements </a:t>
            </a:r>
          </a:p>
          <a:p>
            <a:pPr eaLnBrk="1" hangingPunct="1"/>
            <a:r>
              <a:rPr lang="en-US" altLang="ja-JP"/>
              <a:t>on movement through a questionnaire survey. Regarding passengers, the survey is called </a:t>
            </a:r>
          </a:p>
          <a:p>
            <a:pPr eaLnBrk="1" hangingPunct="1"/>
            <a:r>
              <a:rPr lang="en-US" altLang="ja-JP"/>
              <a:t>the Person Trip (PT) Survey or the Household Interview Survey (HIS).</a:t>
            </a:r>
          </a:p>
          <a:p>
            <a:pPr eaLnBrk="1" hangingPunct="1"/>
            <a:r>
              <a:rPr lang="en-US" altLang="ja-JP"/>
              <a:t>A questionnaire survey is conducted in metropolitan areas with an extraction rate of a few percent.</a:t>
            </a:r>
          </a:p>
          <a:p>
            <a:pPr eaLnBrk="1" hangingPunct="1"/>
            <a:r>
              <a:rPr lang="en-US" altLang="ja-JP"/>
              <a:t>Regarding goods flow, the survey is called the Commodity Flow Survey, and in many cases,</a:t>
            </a:r>
          </a:p>
          <a:p>
            <a:pPr eaLnBrk="1" hangingPunct="1"/>
            <a:r>
              <a:rPr lang="en-US" altLang="ja-JP"/>
              <a:t>questionnaire surveys are conducted to business owners.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The HIS survey system was established in the 1950s in the United States. Along with the survey system,</a:t>
            </a:r>
          </a:p>
          <a:p>
            <a:pPr eaLnBrk="1" hangingPunct="1"/>
            <a:r>
              <a:rPr lang="en-US" altLang="ja-JP"/>
              <a:t>the 4-step model which is a typical traffic demand forecast method was also developed. The following figure</a:t>
            </a:r>
          </a:p>
          <a:p>
            <a:pPr eaLnBrk="1" hangingPunct="1"/>
            <a:r>
              <a:rPr lang="en-US" altLang="ja-JP"/>
              <a:t>shows the questionnaire sheet used at that time, and the destination of movement, purpose, time,</a:t>
            </a:r>
          </a:p>
          <a:p>
            <a:pPr eaLnBrk="1" hangingPunct="1"/>
            <a:r>
              <a:rPr lang="en-US" altLang="ja-JP"/>
              <a:t>transportation mode, etc. of the movement were stated for each trip. It should be noted that a trip </a:t>
            </a:r>
          </a:p>
          <a:p>
            <a:pPr eaLnBrk="1" hangingPunct="1"/>
            <a:r>
              <a:rPr lang="en-US" altLang="ja-JP"/>
              <a:t>when referred to in terms of transportation planning shows a unit for moving from the departure place </a:t>
            </a:r>
          </a:p>
          <a:p>
            <a:pPr eaLnBrk="1" hangingPunct="1"/>
            <a:r>
              <a:rPr lang="en-US" altLang="ja-JP"/>
              <a:t>to the arrival place to achieve a certain trip purpose. Trip in a city, the typical purposes can be divided </a:t>
            </a:r>
          </a:p>
          <a:p>
            <a:pPr eaLnBrk="1" hangingPunct="1"/>
            <a:r>
              <a:rPr lang="en-US" altLang="ja-JP"/>
              <a:t>into “commuting/going to school”, “business”, “shopping/private affairs” and “going home.” While for inter-city </a:t>
            </a:r>
          </a:p>
          <a:p>
            <a:pPr eaLnBrk="1" hangingPunct="1"/>
            <a:r>
              <a:rPr lang="en-US" altLang="ja-JP"/>
              <a:t>transportation, classifications of “business”, “leisure”, “homecoming”, etc. are frequently used.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This is a list of transport surveys which is used to understand typical trips in Japan and the United States</a:t>
            </a:r>
          </a:p>
          <a:p>
            <a:pPr eaLnBrk="1" hangingPunct="1"/>
            <a:r>
              <a:rPr lang="en-US" altLang="ja-JP"/>
              <a:t>is shown below.</a:t>
            </a:r>
          </a:p>
          <a:p>
            <a:pPr eaLnBrk="1" hangingPunct="1"/>
            <a:r>
              <a:rPr lang="en-US" altLang="ja-JP"/>
              <a:t>In Japan, PT surveys in urban areas are conducted for metropolitan areas once every 10 years in the order</a:t>
            </a:r>
          </a:p>
          <a:p>
            <a:pPr eaLnBrk="1" hangingPunct="1"/>
            <a:r>
              <a:rPr lang="en-US" altLang="ja-JP"/>
              <a:t>that the extraction rate is a few percent. In addition, road OD surveys in units of vehicles where the population</a:t>
            </a:r>
          </a:p>
          <a:p>
            <a:pPr eaLnBrk="1" hangingPunct="1"/>
            <a:r>
              <a:rPr lang="en-US" altLang="ja-JP"/>
              <a:t>consists of fleet cars are also conducted once for every four or five years. Goods flow surveys among cities</a:t>
            </a:r>
          </a:p>
          <a:p>
            <a:pPr eaLnBrk="1" hangingPunct="1"/>
            <a:r>
              <a:rPr lang="en-US" altLang="ja-JP"/>
              <a:t>throughout the nation have been conducted once every five years since 1970. The survey configuration is </a:t>
            </a:r>
          </a:p>
          <a:p>
            <a:pPr eaLnBrk="1" hangingPunct="1"/>
            <a:r>
              <a:rPr lang="en-US" altLang="ja-JP"/>
              <a:t>almost the same as a commodity flow survey in the United States.</a:t>
            </a:r>
          </a:p>
          <a:p>
            <a:pPr eaLnBrk="1" hangingPunct="1"/>
            <a:r>
              <a:rPr lang="en-US" altLang="ja-JP"/>
              <a:t>In the United States, large-scale urban area PT surveys were frequently conducted up until the 1970s as was</a:t>
            </a:r>
          </a:p>
          <a:p>
            <a:pPr eaLnBrk="1" hangingPunct="1"/>
            <a:r>
              <a:rPr lang="en-US" altLang="ja-JP"/>
              <a:t>the case with Japan. However, after the 1980s, the scale of surveys has been reduced. This is because that</a:t>
            </a:r>
          </a:p>
          <a:p>
            <a:pPr eaLnBrk="1" hangingPunct="1"/>
            <a:r>
              <a:rPr lang="en-US" altLang="ja-JP"/>
              <a:t>simple trip surveys, which are sampling surveys, are being conducted nationwide as incidental surveys to the</a:t>
            </a:r>
          </a:p>
          <a:p>
            <a:pPr eaLnBrk="1" hangingPunct="1"/>
            <a:r>
              <a:rPr lang="en-US" altLang="ja-JP"/>
              <a:t>national census. </a:t>
            </a:r>
          </a:p>
          <a:p>
            <a:pPr eaLnBrk="1" hangingPunct="1"/>
            <a:r>
              <a:rPr lang="en-US" altLang="ja-JP"/>
              <a:t>In addition, PT surveys are frequently conducted for urban transportation development surveys in developing countries.</a:t>
            </a:r>
          </a:p>
          <a:p>
            <a:pPr eaLnBrk="1" hangingPunct="1"/>
            <a:r>
              <a:rPr lang="en-US" altLang="ja-JP"/>
              <a:t>JICA has been implementing PT surveys in a total of 50 or more cities to date since about the middle of the 1960s.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On the other hand, the goods flow survey has difficulties that are different from a passenger survey.</a:t>
            </a:r>
          </a:p>
          <a:p>
            <a:pPr eaLnBrk="1" hangingPunct="1"/>
            <a:r>
              <a:rPr lang="en-US" altLang="ja-JP"/>
              <a:t>For example, freight has different units (ton, cubic volume, pieces, pallets, etc.), and the shape </a:t>
            </a:r>
          </a:p>
          <a:p>
            <a:pPr eaLnBrk="1" hangingPunct="1"/>
            <a:r>
              <a:rPr lang="en-US" altLang="ja-JP"/>
              <a:t>and the number of pieces vary significantly in the process of movement. Therefore, it is difficult </a:t>
            </a:r>
          </a:p>
          <a:p>
            <a:pPr eaLnBrk="1" hangingPunct="1"/>
            <a:r>
              <a:rPr lang="en-US" altLang="ja-JP"/>
              <a:t>to define units. Usually, like the Survey Sheet used in the United States shown below, firms are </a:t>
            </a:r>
          </a:p>
          <a:p>
            <a:pPr eaLnBrk="1" hangingPunct="1"/>
            <a:r>
              <a:rPr lang="en-US" altLang="ja-JP"/>
              <a:t>frequently requested to state the weight and the value. However, there are problems when a carrier </a:t>
            </a:r>
          </a:p>
          <a:p>
            <a:pPr eaLnBrk="1" hangingPunct="1"/>
            <a:r>
              <a:rPr lang="en-US" altLang="ja-JP"/>
              <a:t>does not sufficiently understand the content of a container, or that a carrier does not have information</a:t>
            </a:r>
          </a:p>
          <a:p>
            <a:pPr eaLnBrk="1" hangingPunct="1"/>
            <a:r>
              <a:rPr lang="en-US" altLang="ja-JP"/>
              <a:t>on true departure and arrival places of freight in a container, even though the carrier understands flow</a:t>
            </a:r>
          </a:p>
          <a:p>
            <a:pPr eaLnBrk="1" hangingPunct="1"/>
            <a:r>
              <a:rPr lang="en-US" altLang="ja-JP"/>
              <a:t>among transshipment facilities.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41363"/>
            <a:ext cx="4953000" cy="371475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03763"/>
            <a:ext cx="4964112" cy="4457700"/>
          </a:xfrm>
          <a:noFill/>
          <a:ln/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ja-JP">
                <a:solidFill>
                  <a:srgbClr val="000000"/>
                </a:solidFill>
                <a:ea typeface="ＭＳ 明朝" pitchFamily="17" charset="-128"/>
              </a:rPr>
              <a:t>○</a:t>
            </a:r>
            <a:r>
              <a:rPr lang="ja-JP" altLang="en-US">
                <a:solidFill>
                  <a:srgbClr val="000000"/>
                </a:solidFill>
                <a:ea typeface="ＭＳ 明朝" pitchFamily="17" charset="-128"/>
              </a:rPr>
              <a:t>これは今回の調査でご回答いただいた約</a:t>
            </a:r>
            <a:r>
              <a:rPr lang="en-US" altLang="ja-JP">
                <a:solidFill>
                  <a:srgbClr val="000000"/>
                </a:solidFill>
                <a:ea typeface="ＭＳ 明朝" pitchFamily="17" charset="-128"/>
              </a:rPr>
              <a:t>3</a:t>
            </a:r>
            <a:r>
              <a:rPr lang="ja-JP" altLang="en-US">
                <a:solidFill>
                  <a:srgbClr val="000000"/>
                </a:solidFill>
                <a:ea typeface="ＭＳ 明朝" pitchFamily="17" charset="-128"/>
              </a:rPr>
              <a:t>万の事業所のサンプル。</a:t>
            </a:r>
          </a:p>
          <a:p>
            <a:pPr algn="just" eaLnBrk="1" hangingPunct="1">
              <a:spcBef>
                <a:spcPct val="0"/>
              </a:spcBef>
            </a:pPr>
            <a:endParaRPr lang="ja-JP" altLang="en-US">
              <a:solidFill>
                <a:srgbClr val="000000"/>
              </a:solidFill>
              <a:ea typeface="ＭＳ 明朝" pitchFamily="17" charset="-128"/>
            </a:endParaRPr>
          </a:p>
          <a:p>
            <a:pPr algn="just" eaLnBrk="1" hangingPunct="1">
              <a:spcBef>
                <a:spcPct val="0"/>
              </a:spcBef>
            </a:pPr>
            <a:r>
              <a:rPr lang="ja-JP" altLang="en-US">
                <a:solidFill>
                  <a:srgbClr val="000000"/>
                </a:solidFill>
                <a:ea typeface="ＭＳ 明朝" pitchFamily="17" charset="-128"/>
              </a:rPr>
              <a:t>○東京の臨海部を中心に東京都市圏全域に分布。</a:t>
            </a:r>
          </a:p>
          <a:p>
            <a:pPr algn="just" eaLnBrk="1" hangingPunct="1">
              <a:spcBef>
                <a:spcPct val="0"/>
              </a:spcBef>
            </a:pPr>
            <a:endParaRPr lang="ja-JP" altLang="en-US">
              <a:solidFill>
                <a:srgbClr val="000000"/>
              </a:solidFill>
              <a:ea typeface="ＭＳ 明朝" pitchFamily="17" charset="-128"/>
            </a:endParaRPr>
          </a:p>
          <a:p>
            <a:pPr algn="just" eaLnBrk="1" hangingPunct="1">
              <a:spcBef>
                <a:spcPct val="0"/>
              </a:spcBef>
            </a:pPr>
            <a:r>
              <a:rPr lang="ja-JP" altLang="en-US">
                <a:solidFill>
                  <a:srgbClr val="000000"/>
                </a:solidFill>
                <a:ea typeface="ＭＳ 明朝" pitchFamily="17" charset="-128"/>
              </a:rPr>
              <a:t>○個々の点ごとに、先ほど説明した調査項目についてのデータが把握されています。</a:t>
            </a:r>
          </a:p>
          <a:p>
            <a:pPr eaLnBrk="1" hangingPunct="1"/>
            <a:endParaRPr lang="ja-JP" altLang="en-US"/>
          </a:p>
          <a:p>
            <a:pPr eaLnBrk="1" hangingPunct="1"/>
            <a:endParaRPr lang="ja-JP" altLang="en-US"/>
          </a:p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2) Capacity</a:t>
            </a:r>
          </a:p>
          <a:p>
            <a:pPr eaLnBrk="1" hangingPunct="1"/>
            <a:r>
              <a:rPr lang="en-US" altLang="ja-JP"/>
              <a:t>Capacity can be deemed as supply, and it is important data for calculating the scale of facilities that </a:t>
            </a:r>
          </a:p>
          <a:p>
            <a:pPr eaLnBrk="1" hangingPunct="1"/>
            <a:r>
              <a:rPr lang="en-US" altLang="ja-JP"/>
              <a:t>can satisfy forecasted demand. However, traffic capacity of a road has a close relationship with congestion phenomena, </a:t>
            </a:r>
          </a:p>
          <a:p>
            <a:pPr eaLnBrk="1" hangingPunct="1"/>
            <a:r>
              <a:rPr lang="en-US" altLang="ja-JP"/>
              <a:t>in that the capacity determines transportation services including time required, and feedback in which </a:t>
            </a:r>
          </a:p>
          <a:p>
            <a:pPr eaLnBrk="1" hangingPunct="1"/>
            <a:r>
              <a:rPr lang="en-US" altLang="ja-JP"/>
              <a:t>such capacity varies demand exists. This slide shows the definition of the well-known QV function, </a:t>
            </a:r>
          </a:p>
          <a:p>
            <a:pPr eaLnBrk="1" hangingPunct="1"/>
            <a:r>
              <a:rPr lang="en-US" altLang="ja-JP"/>
              <a:t>in which the existence of traffic capacity that indicates the maximum traffic density is obvious, and also </a:t>
            </a:r>
          </a:p>
          <a:p>
            <a:pPr eaLnBrk="1" hangingPunct="1"/>
            <a:r>
              <a:rPr lang="en-US" altLang="ja-JP"/>
              <a:t>the fact that the capacity can be determined by road conditions such as width and slope is well known.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4) Performance</a:t>
            </a:r>
          </a:p>
          <a:p>
            <a:pPr eaLnBrk="1" hangingPunct="1"/>
            <a:r>
              <a:rPr lang="en-US" altLang="ja-JP"/>
              <a:t>Regarding on-going transportation services such as traveling speed and distance of congestion, </a:t>
            </a:r>
          </a:p>
          <a:p>
            <a:pPr eaLnBrk="1" hangingPunct="1"/>
            <a:r>
              <a:rPr lang="en-US" altLang="ja-JP"/>
              <a:t>multilateral measurement of service levels is also important for checking the effectiveness of transportation </a:t>
            </a:r>
          </a:p>
          <a:p>
            <a:pPr eaLnBrk="1" hangingPunct="1"/>
            <a:r>
              <a:rPr lang="en-US" altLang="ja-JP"/>
              <a:t>planning. For example, relieving congestion is one easy-to-understand objective in improving </a:t>
            </a:r>
          </a:p>
          <a:p>
            <a:pPr eaLnBrk="1" hangingPunct="1"/>
            <a:r>
              <a:rPr lang="en-US" altLang="ja-JP"/>
              <a:t>transportation facility, and it is necessary to first acquire accurate data concerning whether congestion </a:t>
            </a:r>
          </a:p>
          <a:p>
            <a:pPr eaLnBrk="1" hangingPunct="1"/>
            <a:r>
              <a:rPr lang="en-US" altLang="ja-JP"/>
              <a:t>exists or not.</a:t>
            </a:r>
          </a:p>
          <a:p>
            <a:pPr eaLnBrk="1" hangingPunct="1"/>
            <a:r>
              <a:rPr lang="en-US" altLang="ja-JP"/>
              <a:t>However, distance of congestion or traveling speeds change from time to time, and it is difficult to identify </a:t>
            </a:r>
          </a:p>
          <a:p>
            <a:pPr eaLnBrk="1" hangingPunct="1"/>
            <a:r>
              <a:rPr lang="en-US" altLang="ja-JP"/>
              <a:t>a typical value. Therefore, for continuous and highly-accurate performance measurement using IT, </a:t>
            </a:r>
          </a:p>
          <a:p>
            <a:pPr eaLnBrk="1" hangingPunct="1"/>
            <a:r>
              <a:rPr lang="en-US" altLang="ja-JP"/>
              <a:t>measurement of traveling speeds between fixed points on a road, monitoring of train locations, </a:t>
            </a:r>
          </a:p>
          <a:p>
            <a:pPr eaLnBrk="1" hangingPunct="1"/>
            <a:r>
              <a:rPr lang="en-US" altLang="ja-JP"/>
              <a:t>on-line storage of takeoff/landing times of airplanes, etc. are actually in service.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ja-JP"/>
              <a:t>3) Volume</a:t>
            </a:r>
          </a:p>
          <a:p>
            <a:pPr eaLnBrk="1" hangingPunct="1"/>
            <a:r>
              <a:rPr lang="en-US" altLang="ja-JP"/>
              <a:t>For detailed designing of facilities, traffic volume data for each spatial region including spot traffic volume </a:t>
            </a:r>
          </a:p>
          <a:p>
            <a:pPr eaLnBrk="1" hangingPunct="1"/>
            <a:r>
              <a:rPr lang="en-US" altLang="ja-JP"/>
              <a:t>and incoming and outgoing passengers at a station is required. From the aspect of road traffic, </a:t>
            </a:r>
          </a:p>
          <a:p>
            <a:pPr eaLnBrk="1" hangingPunct="1"/>
            <a:r>
              <a:rPr lang="en-US" altLang="ja-JP"/>
              <a:t>manual measurement with a counter is the typical method used. However, recently, an apparatus that </a:t>
            </a:r>
          </a:p>
          <a:p>
            <a:pPr eaLnBrk="1" hangingPunct="1"/>
            <a:r>
              <a:rPr lang="en-US" altLang="ja-JP"/>
              <a:t>automatically measures traffic volume by using a sensor has been popular, and now it is possible to </a:t>
            </a:r>
          </a:p>
          <a:p>
            <a:pPr eaLnBrk="1" hangingPunct="1"/>
            <a:r>
              <a:rPr lang="en-US" altLang="ja-JP"/>
              <a:t>collect data on-line.</a:t>
            </a:r>
          </a:p>
          <a:p>
            <a:pPr eaLnBrk="1" hangingPunct="1"/>
            <a:r>
              <a:rPr lang="en-US" altLang="ja-JP"/>
              <a:t>For traffic volume sensors, measurement using radio waves or sound waves over a road is popular in Japan </a:t>
            </a:r>
          </a:p>
          <a:p>
            <a:pPr eaLnBrk="1" hangingPunct="1"/>
            <a:r>
              <a:rPr lang="en-US" altLang="ja-JP"/>
              <a:t>as shown in the photo on the left. In the United States and Europe, they usually use an apparatus with a sensor </a:t>
            </a:r>
          </a:p>
          <a:p>
            <a:pPr eaLnBrk="1" hangingPunct="1"/>
            <a:r>
              <a:rPr lang="en-US" altLang="ja-JP"/>
              <a:t>embedded in the road. In addition, a portable type of measuring apparatus has been developed, which is often</a:t>
            </a:r>
          </a:p>
          <a:p>
            <a:pPr eaLnBrk="1" hangingPunct="1"/>
            <a:r>
              <a:rPr lang="en-US" altLang="ja-JP"/>
              <a:t> used for surveys in developing countries.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As an example, a measurement of simple traveling speed using a GPS apparatus with dramatically </a:t>
            </a:r>
          </a:p>
          <a:p>
            <a:pPr eaLnBrk="1" hangingPunct="1"/>
            <a:r>
              <a:rPr lang="en-US" altLang="ja-JP"/>
              <a:t>enhanced accuracy will be introduced.</a:t>
            </a:r>
          </a:p>
          <a:p>
            <a:pPr eaLnBrk="1" hangingPunct="1"/>
            <a:r>
              <a:rPr lang="en-US" altLang="ja-JP"/>
              <a:t>The following figure shows the results of traveling speed surveys of cars in Tokyo and Ho Chi Minh City, </a:t>
            </a:r>
          </a:p>
          <a:p>
            <a:pPr eaLnBrk="1" hangingPunct="1"/>
            <a:r>
              <a:rPr lang="en-US" altLang="ja-JP"/>
              <a:t>using a portable GPS apparatus, each of which has a weight of about 100g. For example, when a car is </a:t>
            </a:r>
          </a:p>
          <a:p>
            <a:pPr eaLnBrk="1" hangingPunct="1"/>
            <a:r>
              <a:rPr lang="en-US" altLang="ja-JP"/>
              <a:t>used in Tokyo, you can travel only to the 6km point after 40 minutes. But, in Ho Chi Minh City, </a:t>
            </a:r>
          </a:p>
          <a:p>
            <a:pPr eaLnBrk="1" hangingPunct="1"/>
            <a:r>
              <a:rPr lang="en-US" altLang="ja-JP"/>
              <a:t>you can travel up to the 12km point.</a:t>
            </a:r>
          </a:p>
          <a:p>
            <a:pPr eaLnBrk="1" hangingPunct="1"/>
            <a:r>
              <a:rPr lang="en-US" altLang="ja-JP"/>
              <a:t>In this way, by using a GPS apparatus, it is possible to easily confirm, through cross-checking the required time </a:t>
            </a:r>
          </a:p>
          <a:p>
            <a:pPr eaLnBrk="1" hangingPunct="1"/>
            <a:r>
              <a:rPr lang="en-US" altLang="ja-JP"/>
              <a:t>and the travel distance, that the average speed in Tokyo is 20Km/hour or below, and, in Ho Chi Minh City </a:t>
            </a:r>
          </a:p>
          <a:p>
            <a:pPr eaLnBrk="1" hangingPunct="1"/>
            <a:r>
              <a:rPr lang="en-US" altLang="ja-JP"/>
              <a:t>where flood of motor bikes are coming and going, it can be seen that traveling is possible at speeds </a:t>
            </a:r>
          </a:p>
          <a:p>
            <a:pPr eaLnBrk="1" hangingPunct="1"/>
            <a:r>
              <a:rPr lang="en-US" altLang="ja-JP"/>
              <a:t>about twice as fast as in Tokyo.</a:t>
            </a:r>
          </a:p>
          <a:p>
            <a:pPr eaLnBrk="1" hangingPunct="1"/>
            <a:r>
              <a:rPr lang="en-US" altLang="ja-JP"/>
              <a:t>As seen from the surveys, measurement of mobile objects can be made easily anywhere on the earth, </a:t>
            </a:r>
          </a:p>
          <a:p>
            <a:pPr eaLnBrk="1" hangingPunct="1"/>
            <a:r>
              <a:rPr lang="en-US" altLang="ja-JP"/>
              <a:t>and, by increasing the number of apparatuses, it is possible to accurately understand performance </a:t>
            </a:r>
          </a:p>
          <a:p>
            <a:pPr eaLnBrk="1" hangingPunct="1"/>
            <a:r>
              <a:rPr lang="en-US" altLang="ja-JP"/>
              <a:t>of the entire transportation in a city.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8050" y="741363"/>
            <a:ext cx="4956175" cy="3716337"/>
          </a:xfrm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00588"/>
            <a:ext cx="4967288" cy="4460875"/>
          </a:xfrm>
          <a:noFill/>
          <a:ln/>
        </p:spPr>
        <p:txBody>
          <a:bodyPr/>
          <a:lstStyle/>
          <a:p>
            <a:pPr eaLnBrk="1" hangingPunct="1"/>
            <a:endParaRPr lang="en-US" altLang="ja-JP"/>
          </a:p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8050" y="741363"/>
            <a:ext cx="4956175" cy="3716337"/>
          </a:xfrm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00588"/>
            <a:ext cx="4967288" cy="4460875"/>
          </a:xfrm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ja-JP"/>
              <a:t>5) Space</a:t>
            </a:r>
          </a:p>
          <a:p>
            <a:pPr eaLnBrk="1" hangingPunct="1"/>
            <a:r>
              <a:rPr lang="en-US" altLang="ja-JP"/>
              <a:t>Space information is essential data for evaluating an alternate spatial draft of facility improvement. </a:t>
            </a:r>
          </a:p>
          <a:p>
            <a:pPr eaLnBrk="1" hangingPunct="1"/>
            <a:r>
              <a:rPr lang="en-US" altLang="ja-JP"/>
              <a:t>The space information includes various factors such as land use, building location status, </a:t>
            </a:r>
          </a:p>
          <a:p>
            <a:pPr eaLnBrk="1" hangingPunct="1"/>
            <a:r>
              <a:rPr lang="en-US" altLang="ja-JP"/>
              <a:t>building usage, floor area, large-scale development, facility improvement status and land price </a:t>
            </a:r>
          </a:p>
          <a:p>
            <a:pPr eaLnBrk="1" hangingPunct="1"/>
            <a:r>
              <a:rPr lang="en-US" altLang="ja-JP"/>
              <a:t>of the area where the transportation facility improvement is executed. By giving comprehensive control, </a:t>
            </a:r>
          </a:p>
          <a:p>
            <a:pPr eaLnBrk="1" hangingPunct="1"/>
            <a:r>
              <a:rPr lang="en-US" altLang="ja-JP"/>
              <a:t>processing and evaluation to the data which contains such information on location and space, </a:t>
            </a:r>
          </a:p>
          <a:p>
            <a:pPr eaLnBrk="1" hangingPunct="1"/>
            <a:r>
              <a:rPr lang="en-US" altLang="ja-JP"/>
              <a:t>alternate drafts for facility improvement are examined in an evenhanded manner. In recent years, </a:t>
            </a:r>
          </a:p>
          <a:p>
            <a:pPr eaLnBrk="1" hangingPunct="1"/>
            <a:r>
              <a:rPr lang="en-US" altLang="ja-JP"/>
              <a:t>development of GIS (Geographic Information Systems) and accumulation/improvement of data </a:t>
            </a:r>
          </a:p>
          <a:p>
            <a:pPr eaLnBrk="1" hangingPunct="1"/>
            <a:r>
              <a:rPr lang="en-US" altLang="ja-JP"/>
              <a:t>thereof were executed, which supported formation of agreement by expressing both analysis </a:t>
            </a:r>
          </a:p>
          <a:p>
            <a:pPr eaLnBrk="1" hangingPunct="1"/>
            <a:r>
              <a:rPr lang="en-US" altLang="ja-JP"/>
              <a:t>and evaluation in a visually understandable manner.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9" tIns="45715" rIns="91429" bIns="45715"/>
          <a:lstStyle/>
          <a:p>
            <a:pPr eaLnBrk="1" hangingPunct="1"/>
            <a:r>
              <a:rPr lang="en-US" altLang="ja-JP"/>
              <a:t>6) Conclusion</a:t>
            </a:r>
          </a:p>
          <a:p>
            <a:pPr eaLnBrk="1" hangingPunct="1"/>
            <a:r>
              <a:rPr lang="en-US" altLang="ja-JP"/>
              <a:t>Of course, the five factors are important independently. However, since they are closely related </a:t>
            </a:r>
          </a:p>
          <a:p>
            <a:pPr eaLnBrk="1" hangingPunct="1"/>
            <a:r>
              <a:rPr lang="en-US" altLang="ja-JP"/>
              <a:t>to each other in regards to supply and demand, performance to check their balance, etc., acquisition of data</a:t>
            </a:r>
          </a:p>
          <a:p>
            <a:pPr eaLnBrk="1" hangingPunct="1"/>
            <a:r>
              <a:rPr lang="en-US" altLang="ja-JP"/>
              <a:t> in a way that either data is neither too much nor too little as a whole should be conducted. In addition, </a:t>
            </a:r>
          </a:p>
          <a:p>
            <a:pPr eaLnBrk="1" hangingPunct="1"/>
            <a:r>
              <a:rPr lang="en-US" altLang="ja-JP"/>
              <a:t>development of related technologies is ensuring unprecedented economical and highly-accurate surveys, </a:t>
            </a:r>
          </a:p>
          <a:p>
            <a:pPr eaLnBrk="1" hangingPunct="1"/>
            <a:r>
              <a:rPr lang="en-US" altLang="ja-JP"/>
              <a:t>and there is significant room for devising surveys in developing countries, in particular.</a:t>
            </a:r>
          </a:p>
          <a:p>
            <a:pPr eaLnBrk="1" hangingPunct="1"/>
            <a:r>
              <a:rPr lang="en-US" altLang="ja-JP"/>
              <a:t>This is a phenomenon that is also seen in Japan, but, when periodical travel Surveys are being implemented, </a:t>
            </a:r>
          </a:p>
          <a:p>
            <a:pPr eaLnBrk="1" hangingPunct="1"/>
            <a:r>
              <a:rPr lang="en-US" altLang="ja-JP"/>
              <a:t>continuance of surveys will become the objective, and there is a tendency to forget the purpose of the survey. </a:t>
            </a:r>
          </a:p>
          <a:p>
            <a:pPr eaLnBrk="1" hangingPunct="1"/>
            <a:r>
              <a:rPr lang="en-US" altLang="ja-JP"/>
              <a:t>The survey system should be reviewed, and efficient surveys responding to the objectives of planning should be conducted.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ja-JP"/>
              <a:t>This energy use means the share of car.</a:t>
            </a:r>
            <a:endParaRPr lang="ja-JP" altLang="en-US"/>
          </a:p>
        </p:txBody>
      </p:sp>
      <p:sp>
        <p:nvSpPr>
          <p:cNvPr id="13517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83F85-6654-418C-9326-4CAA2F9EA3FF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0FEBD-7340-4113-BC95-139BE81156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4E937-0423-4971-9F0F-7CDC7D06F0D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D24CC-3811-47DF-963F-4553F7BEAC1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ja-JP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3B761-95C4-47A8-A7E5-ED1339C005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B9602-07B1-47D9-AA0D-32BC01B19D7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タイトル、テキスト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35A20-8A44-45F0-A9C5-CB6093AFD29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858B4-4048-4587-8104-C89719075F8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6AB88-E3A5-4F7D-994A-3A66418254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6CD5-091C-455E-B0A3-B06649FD5C9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99CE4-F964-4459-8CBF-51F2BADD47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9898-1AAD-4D6C-8F3F-5842CC9BFC9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066B8-B865-4F0B-B580-14289ED65A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1D549-6E90-4DD9-BE60-94F791941A6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14FB7-CA9D-4E5A-85A7-F19F0FC8896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5917B-C4D6-49F3-9606-E92AFDBC1A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4CDD93B3-67A8-411D-812F-18215F75248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emf"/><Relationship Id="rId18" Type="http://schemas.openxmlformats.org/officeDocument/2006/relationships/image" Target="../media/image52.jpeg"/><Relationship Id="rId26" Type="http://schemas.openxmlformats.org/officeDocument/2006/relationships/image" Target="../media/image60.jpeg"/><Relationship Id="rId3" Type="http://schemas.openxmlformats.org/officeDocument/2006/relationships/image" Target="../media/image37.emf"/><Relationship Id="rId21" Type="http://schemas.openxmlformats.org/officeDocument/2006/relationships/image" Target="../media/image55.emf"/><Relationship Id="rId7" Type="http://schemas.openxmlformats.org/officeDocument/2006/relationships/image" Target="../media/image41.emf"/><Relationship Id="rId12" Type="http://schemas.openxmlformats.org/officeDocument/2006/relationships/image" Target="../media/image46.jpeg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2" Type="http://schemas.openxmlformats.org/officeDocument/2006/relationships/image" Target="../media/image36.jpe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5.emf"/><Relationship Id="rId24" Type="http://schemas.openxmlformats.org/officeDocument/2006/relationships/image" Target="../media/image58.jpeg"/><Relationship Id="rId5" Type="http://schemas.openxmlformats.org/officeDocument/2006/relationships/image" Target="../media/image39.emf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4.jpeg"/><Relationship Id="rId19" Type="http://schemas.openxmlformats.org/officeDocument/2006/relationships/image" Target="../media/image53.emf"/><Relationship Id="rId4" Type="http://schemas.openxmlformats.org/officeDocument/2006/relationships/image" Target="../media/image38.jpeg"/><Relationship Id="rId9" Type="http://schemas.openxmlformats.org/officeDocument/2006/relationships/image" Target="../media/image43.emf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Relationship Id="rId27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w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0.png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file:///C:\usr\Doc\Dropbox\&#12503;&#12524;&#12476;&#12531;&#36039;&#26009;&#38598;\taxi.exe" TargetMode="Externa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rickshaw2.exe" TargetMode="Externa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video" Target="file:///C:\usr\Doc\Dropbox\&#12503;&#12524;&#12476;&#12531;&#36039;&#26009;&#38598;\movies\1960&#37444;&#36947;&#22823;&#28151;&#38609;.wmv" TargetMode="External"/><Relationship Id="rId1" Type="http://schemas.microsoft.com/office/2007/relationships/media" Target="file:///C:\usr\Doc\Dropbox\&#12503;&#12524;&#12476;&#12531;&#36039;&#26009;&#38598;\movies\1960&#37444;&#36947;&#22823;&#28151;&#38609;.wmv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r\Doc\Dropbox\&#12503;&#12524;&#12476;&#12531;&#36039;&#26009;&#38598;\movies\HCMC-NewWorld.wmv" TargetMode="External"/><Relationship Id="rId1" Type="http://schemas.microsoft.com/office/2007/relationships/media" Target="file:///C:\usr\Doc\Dropbox\&#12503;&#12524;&#12476;&#12531;&#36039;&#26009;&#38598;\movies\HCMC-NewWorld.wmv" TargetMode="Externa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video" Target="file:///C:\usr\Doc\Dropbox\&#12503;&#12524;&#12476;&#12531;&#36039;&#26009;&#38598;\movies\df.mpg" TargetMode="External"/><Relationship Id="rId7" Type="http://schemas.openxmlformats.org/officeDocument/2006/relationships/oleObject" Target="../embeddings/oleObject9.bin"/><Relationship Id="rId2" Type="http://schemas.microsoft.com/office/2007/relationships/media" Target="file:///C:\usr\Doc\Dropbox\&#12503;&#12524;&#12476;&#12531;&#36039;&#26009;&#38598;\movies\df.mpg" TargetMode="Externa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98.png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1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video" Target="file:///C:\usr\Doc\Dropbox\&#12503;&#12524;&#12476;&#12531;&#36039;&#26009;&#38598;\movies\01-01-15.mpg" TargetMode="External"/><Relationship Id="rId7" Type="http://schemas.openxmlformats.org/officeDocument/2006/relationships/image" Target="../media/image101.png"/><Relationship Id="rId2" Type="http://schemas.microsoft.com/office/2007/relationships/media" Target="file:///C:\usr\Doc\Dropbox\&#12503;&#12524;&#12476;&#12531;&#36039;&#26009;&#38598;\movies\01-01-15.mpg" TargetMode="Externa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0.png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5.png"/><Relationship Id="rId4" Type="http://schemas.openxmlformats.org/officeDocument/2006/relationships/oleObject" Target="../embeddings/oleObject13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hyperlink" Target="http://www.fgdc.gov/" TargetMode="External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C:\Photo_City\2007\Tanzania\tmp\done.jpg"/>
          <p:cNvPicPr>
            <a:picLocks noChangeAspect="1" noChangeArrowheads="1"/>
          </p:cNvPicPr>
          <p:nvPr/>
        </p:nvPicPr>
        <p:blipFill>
          <a:blip r:embed="rId3" cstate="print">
            <a:lum bright="-30000" contrast="-5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57CEE0-12A9-40A4-AAC2-24A44F201CA4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642938" y="285750"/>
            <a:ext cx="81438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3200" b="1">
                <a:solidFill>
                  <a:srgbClr val="FFFF00"/>
                </a:solidFill>
                <a:latin typeface="Verdana" pitchFamily="34" charset="0"/>
              </a:rPr>
              <a:t>III. Overview</a:t>
            </a:r>
            <a:r>
              <a:rPr lang="ja-JP" altLang="en-US" sz="3200" b="1">
                <a:solidFill>
                  <a:srgbClr val="FFFF00"/>
                </a:solidFill>
                <a:latin typeface="Verdana" pitchFamily="34" charset="0"/>
              </a:rPr>
              <a:t> </a:t>
            </a:r>
            <a:r>
              <a:rPr lang="en-US" altLang="ja-JP" sz="3200" b="1">
                <a:solidFill>
                  <a:srgbClr val="FFFF00"/>
                </a:solidFill>
                <a:latin typeface="Verdana" pitchFamily="34" charset="0"/>
              </a:rPr>
              <a:t>of Survey &amp; Analysis of Urban Transportation Planning</a:t>
            </a:r>
          </a:p>
        </p:txBody>
      </p:sp>
      <p:sp>
        <p:nvSpPr>
          <p:cNvPr id="22533" name="Text Box 3"/>
          <p:cNvSpPr txBox="1">
            <a:spLocks noChangeArrowheads="1"/>
          </p:cNvSpPr>
          <p:nvPr/>
        </p:nvSpPr>
        <p:spPr bwMode="auto">
          <a:xfrm>
            <a:off x="1643063" y="2214563"/>
            <a:ext cx="600075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altLang="ja-JP" sz="2400" b="1">
                <a:solidFill>
                  <a:srgbClr val="FFFF00"/>
                </a:solidFill>
                <a:latin typeface="Verdana" pitchFamily="34" charset="0"/>
              </a:rPr>
              <a:t>Transportation Survey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altLang="ja-JP" sz="2400" b="1">
                <a:solidFill>
                  <a:srgbClr val="FFFF00"/>
                </a:solidFill>
                <a:latin typeface="Verdana" pitchFamily="34" charset="0"/>
              </a:rPr>
              <a:t>Overview of Transportation</a:t>
            </a:r>
            <a:br>
              <a:rPr lang="en-US" altLang="ja-JP" sz="2400" b="1">
                <a:solidFill>
                  <a:srgbClr val="FFFF00"/>
                </a:solidFill>
                <a:latin typeface="Verdana" pitchFamily="34" charset="0"/>
              </a:rPr>
            </a:br>
            <a:r>
              <a:rPr lang="en-US" altLang="ja-JP" sz="2400" b="1">
                <a:solidFill>
                  <a:srgbClr val="FFFF00"/>
                </a:solidFill>
                <a:latin typeface="Verdana" pitchFamily="34" charset="0"/>
              </a:rPr>
              <a:t> demand forecast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altLang="ja-JP" sz="2400" b="1">
                <a:solidFill>
                  <a:srgbClr val="FFFF00"/>
                </a:solidFill>
                <a:latin typeface="Verdana" pitchFamily="34" charset="0"/>
              </a:rPr>
              <a:t>Evaluation System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909638" y="5033963"/>
            <a:ext cx="7162800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 dirty="0" err="1">
                <a:solidFill>
                  <a:srgbClr val="FFFF00"/>
                </a:solidFill>
                <a:latin typeface="Verdana" pitchFamily="34" charset="0"/>
              </a:rPr>
              <a:t>Tetsuro</a:t>
            </a:r>
            <a:r>
              <a:rPr lang="en-US" altLang="ja-JP" b="1" dirty="0">
                <a:solidFill>
                  <a:srgbClr val="FFFF00"/>
                </a:solidFill>
                <a:latin typeface="Verdana" pitchFamily="34" charset="0"/>
              </a:rPr>
              <a:t> HYODO</a:t>
            </a:r>
          </a:p>
          <a:p>
            <a:pPr algn="ctr">
              <a:spcBef>
                <a:spcPct val="50000"/>
              </a:spcBef>
            </a:pPr>
            <a:r>
              <a:rPr lang="en-US" altLang="ja-JP" sz="2000" dirty="0">
                <a:solidFill>
                  <a:srgbClr val="FFFF00"/>
                </a:solidFill>
                <a:latin typeface="Verdana" pitchFamily="34" charset="0"/>
              </a:rPr>
              <a:t>Tokyo University of Marine Science &amp; Technology</a:t>
            </a:r>
          </a:p>
          <a:p>
            <a:pPr algn="ctr">
              <a:spcBef>
                <a:spcPct val="50000"/>
              </a:spcBef>
            </a:pPr>
            <a:r>
              <a:rPr lang="en-US" altLang="ja-JP" sz="2400" b="1" dirty="0">
                <a:solidFill>
                  <a:srgbClr val="FFFF00"/>
                </a:solidFill>
                <a:latin typeface="Verdana" pitchFamily="34" charset="0"/>
              </a:rPr>
              <a:t>Nov. 07, 2012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F73026-C06C-4A50-BFB9-88E2B13A4EEB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30723" name="Picture 2" descr="Vietnam-GD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8100"/>
            <a:ext cx="4495800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900113" y="115888"/>
            <a:ext cx="37496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>
                <a:latin typeface="Arial" charset="0"/>
                <a:ea typeface="ＭＳ Ｐ明朝" pitchFamily="18" charset="-128"/>
              </a:rPr>
              <a:t>Relationship between Vehicle Ownership and GDP per Capita</a:t>
            </a:r>
            <a:r>
              <a:rPr lang="en-US" altLang="ja-JP" sz="2400">
                <a:latin typeface="Arial" charset="0"/>
              </a:rPr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971550" y="2565400"/>
            <a:ext cx="3749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>
                <a:latin typeface="Arial" charset="0"/>
                <a:cs typeface="Arial" charset="0"/>
              </a:rPr>
              <a:t>Vehicle Ownership in Selected Asian Cities</a:t>
            </a:r>
          </a:p>
        </p:txBody>
      </p:sp>
      <p:graphicFrame>
        <p:nvGraphicFramePr>
          <p:cNvPr id="77969" name="Group 145"/>
          <p:cNvGraphicFramePr>
            <a:graphicFrameLocks noGrp="1"/>
          </p:cNvGraphicFramePr>
          <p:nvPr/>
        </p:nvGraphicFramePr>
        <p:xfrm>
          <a:off x="979488" y="3429000"/>
          <a:ext cx="8129587" cy="3078421"/>
        </p:xfrm>
        <a:graphic>
          <a:graphicData uri="http://schemas.openxmlformats.org/drawingml/2006/table">
            <a:tbl>
              <a:tblPr/>
              <a:tblGrid>
                <a:gridCol w="161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50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Jakarta,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Indonesia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Manila,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Philippines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Bangkok,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Thailand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Singapore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Hanoi,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Vietnam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HCMC,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Vietnam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Chengdu,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China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1994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1995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No. of Vehicles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Motorcycles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1,084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1,105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630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2,040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Cars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681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806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1,147</a:t>
                      </a:r>
                      <a:endParaRPr kumimoji="1" lang="en-US" altLang="ja-JP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ゴシック" pitchFamily="49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322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Other 4weel-veh.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487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No. per 1000 population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Motorcycles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377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Cars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- Other 4weel-veh.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  <a:cs typeface="Arial" charset="0"/>
                        </a:rPr>
                        <a:t>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50" charset="-128"/>
                        </a:rPr>
                        <a:t>Population (mil.)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9.2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9.5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8.1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ゴシック" pitchFamily="49" charset="-128"/>
                        </a:rPr>
                        <a:t>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082BED-8458-4F71-A03F-BF5E3C4EF1AF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31747" name="Picture 2" descr="m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88913"/>
            <a:ext cx="5722937" cy="644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914400" y="152400"/>
            <a:ext cx="152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Tokyo</a:t>
            </a: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3779838" y="188913"/>
            <a:ext cx="1600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London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914400" y="3352800"/>
            <a:ext cx="1752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Berlin</a:t>
            </a: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3779838" y="3357563"/>
            <a:ext cx="152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Paris</a:t>
            </a:r>
          </a:p>
        </p:txBody>
      </p:sp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6588125" y="3357563"/>
            <a:ext cx="2382838" cy="31877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>
            <a:off x="6588125" y="188913"/>
            <a:ext cx="2382838" cy="3200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754" name="Text Box 9"/>
          <p:cNvSpPr txBox="1">
            <a:spLocks noChangeArrowheads="1"/>
          </p:cNvSpPr>
          <p:nvPr/>
        </p:nvSpPr>
        <p:spPr bwMode="auto">
          <a:xfrm>
            <a:off x="6588125" y="188913"/>
            <a:ext cx="13843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HCMC</a:t>
            </a:r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6588125" y="3403600"/>
            <a:ext cx="122396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Arial" charset="0"/>
              </a:rPr>
              <a:t>Manila</a:t>
            </a:r>
          </a:p>
        </p:txBody>
      </p:sp>
      <p:pic>
        <p:nvPicPr>
          <p:cNvPr id="31756" name="Picture 11" descr="toshi-HCM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079500"/>
            <a:ext cx="126365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7" name="Picture 12" descr="toshi-scaleMin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241300"/>
            <a:ext cx="579438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8" name="Picture 13" descr="toshi-MANIL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4356100"/>
            <a:ext cx="126365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9" name="Picture 14" descr="toshi-scaleMin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1013" y="3429000"/>
            <a:ext cx="579437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グループ化 6"/>
          <p:cNvGrpSpPr>
            <a:grpSpLocks/>
          </p:cNvGrpSpPr>
          <p:nvPr/>
        </p:nvGrpSpPr>
        <p:grpSpPr bwMode="auto">
          <a:xfrm>
            <a:off x="931863" y="500063"/>
            <a:ext cx="7712075" cy="5857875"/>
            <a:chOff x="500034" y="1000125"/>
            <a:chExt cx="7712077" cy="5857875"/>
          </a:xfrm>
        </p:grpSpPr>
        <p:pic>
          <p:nvPicPr>
            <p:cNvPr id="32771" name="Picture 2" descr="http://www.ktr.mlit.go.jp/3kanjo/international/images/index-fig00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5786" y="1000125"/>
              <a:ext cx="7426325" cy="585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571472" y="1714488"/>
              <a:ext cx="1225015" cy="461665"/>
            </a:xfrm>
            <a:prstGeom prst="rect">
              <a:avLst/>
            </a:prstGeom>
            <a:solidFill>
              <a:schemeClr val="tx2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2400" b="1" dirty="0">
                  <a:solidFill>
                    <a:schemeClr val="bg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Tokyo</a:t>
              </a:r>
              <a:endParaRPr lang="ja-JP" altLang="en-US" sz="2400" b="1" dirty="0">
                <a:solidFill>
                  <a:schemeClr val="bg1"/>
                </a:solidFill>
                <a:latin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657780" y="3643314"/>
              <a:ext cx="1056700" cy="461665"/>
            </a:xfrm>
            <a:prstGeom prst="rect">
              <a:avLst/>
            </a:prstGeom>
            <a:solidFill>
              <a:schemeClr val="tx2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2400" b="1" dirty="0">
                  <a:solidFill>
                    <a:schemeClr val="bg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Paris</a:t>
              </a:r>
              <a:endParaRPr lang="ja-JP" altLang="en-US" sz="2400" b="1" dirty="0">
                <a:solidFill>
                  <a:schemeClr val="bg1"/>
                </a:solidFill>
                <a:latin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500034" y="5753417"/>
              <a:ext cx="1393330" cy="461665"/>
            </a:xfrm>
            <a:prstGeom prst="rect">
              <a:avLst/>
            </a:prstGeom>
            <a:solidFill>
              <a:schemeClr val="tx2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2400" b="1" dirty="0">
                  <a:solidFill>
                    <a:schemeClr val="bg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Beijing</a:t>
              </a:r>
              <a:endParaRPr lang="ja-JP" altLang="en-US" sz="2400" b="1" dirty="0">
                <a:solidFill>
                  <a:schemeClr val="bg1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87288D-B5B1-4B5E-B9D1-ED13B94FF20D}" type="slidenum">
              <a:rPr lang="en-US" altLang="ja-JP" smtClean="0"/>
              <a:pPr/>
              <a:t>13</a:t>
            </a:fld>
            <a:endParaRPr lang="en-US" altLang="ja-JP"/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621588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Data Processing in Planning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990600" y="2000250"/>
            <a:ext cx="3654425" cy="4699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ja-JP" sz="24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Person Trip Survey</a:t>
            </a:r>
          </a:p>
        </p:txBody>
      </p:sp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990600" y="3151188"/>
            <a:ext cx="3662363" cy="4699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ja-JP" sz="24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Present Situation</a:t>
            </a: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990600" y="5486400"/>
            <a:ext cx="3703638" cy="4699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ja-JP" sz="24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Traffic Demand Forecasts</a:t>
            </a:r>
          </a:p>
        </p:txBody>
      </p:sp>
      <p:sp>
        <p:nvSpPr>
          <p:cNvPr id="247814" name="Text Box 6"/>
          <p:cNvSpPr txBox="1">
            <a:spLocks noChangeArrowheads="1"/>
          </p:cNvSpPr>
          <p:nvPr/>
        </p:nvSpPr>
        <p:spPr bwMode="auto">
          <a:xfrm>
            <a:off x="990600" y="4343400"/>
            <a:ext cx="3689350" cy="4699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ja-JP" sz="24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Demand Forecasts Model</a:t>
            </a: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5619750" y="2389188"/>
            <a:ext cx="3344863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ja-JP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Data Check</a:t>
            </a:r>
          </a:p>
          <a:p>
            <a:pPr eaLnBrk="0" hangingPunct="0">
              <a:defRPr/>
            </a:pPr>
            <a:r>
              <a:rPr lang="en-US" altLang="ja-JP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Data Analysis</a:t>
            </a:r>
          </a:p>
        </p:txBody>
      </p:sp>
      <p:sp>
        <p:nvSpPr>
          <p:cNvPr id="247816" name="Text Box 8"/>
          <p:cNvSpPr txBox="1">
            <a:spLocks noChangeArrowheads="1"/>
          </p:cNvSpPr>
          <p:nvPr/>
        </p:nvSpPr>
        <p:spPr bwMode="auto">
          <a:xfrm>
            <a:off x="5651500" y="3690938"/>
            <a:ext cx="3313113" cy="4699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ja-JP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Model Building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5653088" y="4737100"/>
            <a:ext cx="331152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ja-JP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ゴシック" pitchFamily="49" charset="-128"/>
              </a:rPr>
              <a:t>Simulation of Traffic Demand Forecasts</a:t>
            </a:r>
          </a:p>
        </p:txBody>
      </p:sp>
      <p:sp>
        <p:nvSpPr>
          <p:cNvPr id="33803" name="Line 10"/>
          <p:cNvSpPr>
            <a:spLocks noChangeShapeType="1"/>
          </p:cNvSpPr>
          <p:nvPr/>
        </p:nvSpPr>
        <p:spPr bwMode="auto">
          <a:xfrm>
            <a:off x="4645025" y="2289175"/>
            <a:ext cx="935038" cy="503238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804" name="Line 11"/>
          <p:cNvSpPr>
            <a:spLocks noChangeShapeType="1"/>
          </p:cNvSpPr>
          <p:nvPr/>
        </p:nvSpPr>
        <p:spPr bwMode="auto">
          <a:xfrm>
            <a:off x="4716463" y="4665663"/>
            <a:ext cx="792162" cy="360362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805" name="Line 12"/>
          <p:cNvSpPr>
            <a:spLocks noChangeShapeType="1"/>
          </p:cNvSpPr>
          <p:nvPr/>
        </p:nvSpPr>
        <p:spPr bwMode="auto">
          <a:xfrm flipV="1">
            <a:off x="4721225" y="4017963"/>
            <a:ext cx="787400" cy="50323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806" name="Line 13"/>
          <p:cNvSpPr>
            <a:spLocks noChangeShapeType="1"/>
          </p:cNvSpPr>
          <p:nvPr/>
        </p:nvSpPr>
        <p:spPr bwMode="auto">
          <a:xfrm>
            <a:off x="4716463" y="3513138"/>
            <a:ext cx="792162" cy="431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807" name="Line 14"/>
          <p:cNvSpPr>
            <a:spLocks noChangeShapeType="1"/>
          </p:cNvSpPr>
          <p:nvPr/>
        </p:nvSpPr>
        <p:spPr bwMode="auto">
          <a:xfrm flipV="1">
            <a:off x="4716463" y="2865438"/>
            <a:ext cx="863600" cy="50323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808" name="Line 15"/>
          <p:cNvSpPr>
            <a:spLocks noChangeShapeType="1"/>
          </p:cNvSpPr>
          <p:nvPr/>
        </p:nvSpPr>
        <p:spPr bwMode="auto">
          <a:xfrm flipV="1">
            <a:off x="4678363" y="5313363"/>
            <a:ext cx="830262" cy="45243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8305F6-5667-4764-9BCF-A4631031BD0B}" type="slidenum">
              <a:rPr lang="en-US" altLang="ja-JP" smtClean="0"/>
              <a:pPr/>
              <a:t>14</a:t>
            </a:fld>
            <a:endParaRPr lang="en-US" altLang="ja-JP"/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3200400" y="1460500"/>
            <a:ext cx="3130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Travel Survey, Person Trip…</a:t>
            </a: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1066800" y="2774950"/>
            <a:ext cx="206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GIS, Floor Area …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752600" y="5446713"/>
            <a:ext cx="3689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Travel Time, Length of Congestion</a:t>
            </a:r>
          </a:p>
          <a:p>
            <a:r>
              <a:rPr lang="en-US" altLang="ja-JP" sz="1800">
                <a:latin typeface="Arial" charset="0"/>
              </a:rPr>
              <a:t>(LOS: Level of Service)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5851525" y="5446713"/>
            <a:ext cx="2622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Traffic Count,</a:t>
            </a:r>
          </a:p>
          <a:p>
            <a:r>
              <a:rPr lang="en-US" altLang="ja-JP" sz="1800">
                <a:latin typeface="Arial" charset="0"/>
              </a:rPr>
              <a:t>Revenue of Toll Road…</a:t>
            </a:r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 flipV="1">
            <a:off x="4572000" y="2133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4" name="Line 7"/>
          <p:cNvSpPr>
            <a:spLocks noChangeShapeType="1"/>
          </p:cNvSpPr>
          <p:nvPr/>
        </p:nvSpPr>
        <p:spPr bwMode="auto">
          <a:xfrm flipH="1" flipV="1">
            <a:off x="2590800" y="3429000"/>
            <a:ext cx="1981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5" name="Line 8"/>
          <p:cNvSpPr>
            <a:spLocks noChangeShapeType="1"/>
          </p:cNvSpPr>
          <p:nvPr/>
        </p:nvSpPr>
        <p:spPr bwMode="auto">
          <a:xfrm flipV="1">
            <a:off x="4572000" y="3429000"/>
            <a:ext cx="2057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6" name="Line 9"/>
          <p:cNvSpPr>
            <a:spLocks noChangeShapeType="1"/>
          </p:cNvSpPr>
          <p:nvPr/>
        </p:nvSpPr>
        <p:spPr bwMode="auto">
          <a:xfrm flipH="1">
            <a:off x="3581400" y="3657600"/>
            <a:ext cx="990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7" name="Line 10"/>
          <p:cNvSpPr>
            <a:spLocks noChangeShapeType="1"/>
          </p:cNvSpPr>
          <p:nvPr/>
        </p:nvSpPr>
        <p:spPr bwMode="auto">
          <a:xfrm>
            <a:off x="4572000" y="36576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8" name="Line 11"/>
          <p:cNvSpPr>
            <a:spLocks noChangeShapeType="1"/>
          </p:cNvSpPr>
          <p:nvPr/>
        </p:nvSpPr>
        <p:spPr bwMode="auto">
          <a:xfrm flipH="1">
            <a:off x="5638800" y="3581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29" name="Line 12"/>
          <p:cNvSpPr>
            <a:spLocks noChangeShapeType="1"/>
          </p:cNvSpPr>
          <p:nvPr/>
        </p:nvSpPr>
        <p:spPr bwMode="auto">
          <a:xfrm flipH="1">
            <a:off x="2133600" y="2133600"/>
            <a:ext cx="2209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30" name="Line 13"/>
          <p:cNvSpPr>
            <a:spLocks noChangeShapeType="1"/>
          </p:cNvSpPr>
          <p:nvPr/>
        </p:nvSpPr>
        <p:spPr bwMode="auto">
          <a:xfrm>
            <a:off x="4572000" y="1981200"/>
            <a:ext cx="2209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31" name="Line 14"/>
          <p:cNvSpPr>
            <a:spLocks noChangeShapeType="1"/>
          </p:cNvSpPr>
          <p:nvPr/>
        </p:nvSpPr>
        <p:spPr bwMode="auto">
          <a:xfrm>
            <a:off x="2514600" y="34290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32" name="Line 15"/>
          <p:cNvSpPr>
            <a:spLocks noChangeShapeType="1"/>
          </p:cNvSpPr>
          <p:nvPr/>
        </p:nvSpPr>
        <p:spPr bwMode="auto">
          <a:xfrm>
            <a:off x="3429000" y="5181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4833" name="Text Box 16"/>
          <p:cNvSpPr txBox="1">
            <a:spLocks noChangeArrowheads="1"/>
          </p:cNvSpPr>
          <p:nvPr/>
        </p:nvSpPr>
        <p:spPr bwMode="auto">
          <a:xfrm>
            <a:off x="4162425" y="1828800"/>
            <a:ext cx="714375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Trip</a:t>
            </a:r>
          </a:p>
        </p:txBody>
      </p:sp>
      <p:sp>
        <p:nvSpPr>
          <p:cNvPr id="34834" name="Text Box 17"/>
          <p:cNvSpPr txBox="1">
            <a:spLocks noChangeArrowheads="1"/>
          </p:cNvSpPr>
          <p:nvPr/>
        </p:nvSpPr>
        <p:spPr bwMode="auto">
          <a:xfrm>
            <a:off x="1981200" y="3192463"/>
            <a:ext cx="1055688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Space</a:t>
            </a:r>
          </a:p>
        </p:txBody>
      </p:sp>
      <p:sp>
        <p:nvSpPr>
          <p:cNvPr id="34835" name="Text Box 18"/>
          <p:cNvSpPr txBox="1">
            <a:spLocks noChangeArrowheads="1"/>
          </p:cNvSpPr>
          <p:nvPr/>
        </p:nvSpPr>
        <p:spPr bwMode="auto">
          <a:xfrm>
            <a:off x="2209800" y="4951413"/>
            <a:ext cx="19367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Performance</a:t>
            </a:r>
          </a:p>
        </p:txBody>
      </p:sp>
      <p:sp>
        <p:nvSpPr>
          <p:cNvPr id="34836" name="Text Box 19"/>
          <p:cNvSpPr txBox="1">
            <a:spLocks noChangeArrowheads="1"/>
          </p:cNvSpPr>
          <p:nvPr/>
        </p:nvSpPr>
        <p:spPr bwMode="auto">
          <a:xfrm>
            <a:off x="5562600" y="4951413"/>
            <a:ext cx="12255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Volume</a:t>
            </a:r>
          </a:p>
        </p:txBody>
      </p:sp>
      <p:sp>
        <p:nvSpPr>
          <p:cNvPr id="34837" name="Text Box 20"/>
          <p:cNvSpPr txBox="1">
            <a:spLocks noChangeArrowheads="1"/>
          </p:cNvSpPr>
          <p:nvPr/>
        </p:nvSpPr>
        <p:spPr bwMode="auto">
          <a:xfrm>
            <a:off x="6196013" y="3192463"/>
            <a:ext cx="13779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Capacity</a:t>
            </a:r>
          </a:p>
        </p:txBody>
      </p:sp>
      <p:sp>
        <p:nvSpPr>
          <p:cNvPr id="34838" name="Text Box 21"/>
          <p:cNvSpPr txBox="1">
            <a:spLocks noChangeArrowheads="1"/>
          </p:cNvSpPr>
          <p:nvPr/>
        </p:nvSpPr>
        <p:spPr bwMode="auto">
          <a:xfrm>
            <a:off x="6461125" y="2492375"/>
            <a:ext cx="2165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Road Width,</a:t>
            </a:r>
          </a:p>
          <a:p>
            <a:r>
              <a:rPr lang="en-US" altLang="ja-JP" sz="1800">
                <a:latin typeface="Arial" charset="0"/>
              </a:rPr>
              <a:t>Size of Container</a:t>
            </a:r>
            <a:r>
              <a:rPr lang="en-US" altLang="ja-JP" sz="1800"/>
              <a:t>…</a:t>
            </a:r>
          </a:p>
        </p:txBody>
      </p:sp>
      <p:sp>
        <p:nvSpPr>
          <p:cNvPr id="34839" name="Text Box 22"/>
          <p:cNvSpPr txBox="1">
            <a:spLocks noChangeArrowheads="1"/>
          </p:cNvSpPr>
          <p:nvPr/>
        </p:nvSpPr>
        <p:spPr bwMode="auto">
          <a:xfrm>
            <a:off x="1295400" y="776288"/>
            <a:ext cx="6715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>
                <a:latin typeface="Arial" charset="0"/>
              </a:rPr>
              <a:t>5 Factors for Better Transport Surveys</a:t>
            </a:r>
          </a:p>
        </p:txBody>
      </p:sp>
      <p:sp>
        <p:nvSpPr>
          <p:cNvPr id="34840" name="Text Box 23"/>
          <p:cNvSpPr txBox="1">
            <a:spLocks noChangeArrowheads="1"/>
          </p:cNvSpPr>
          <p:nvPr/>
        </p:nvSpPr>
        <p:spPr bwMode="auto">
          <a:xfrm>
            <a:off x="1371600" y="228600"/>
            <a:ext cx="7181850" cy="46672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b="1">
                <a:latin typeface="Arial" charset="0"/>
              </a:rPr>
              <a:t>2. Important Factors of Transportation Surveys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A3C258-6AF7-474D-84D5-D9BE2C222762}" type="slidenum">
              <a:rPr lang="en-US" altLang="ja-JP" smtClean="0"/>
              <a:pPr/>
              <a:t>15</a:t>
            </a:fld>
            <a:endParaRPr lang="en-US" altLang="ja-JP"/>
          </a:p>
        </p:txBody>
      </p:sp>
      <p:sp>
        <p:nvSpPr>
          <p:cNvPr id="35843" name="Text Box 1026"/>
          <p:cNvSpPr txBox="1">
            <a:spLocks noChangeArrowheads="1"/>
          </p:cNvSpPr>
          <p:nvPr/>
        </p:nvSpPr>
        <p:spPr bwMode="auto">
          <a:xfrm>
            <a:off x="960438" y="482600"/>
            <a:ext cx="7281862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300" b="1">
                <a:latin typeface="Arial" charset="0"/>
              </a:rPr>
              <a:t>Trip:</a:t>
            </a:r>
          </a:p>
          <a:p>
            <a:r>
              <a:rPr lang="en-US" altLang="ja-JP" sz="2300">
                <a:latin typeface="Arial" charset="0"/>
              </a:rPr>
              <a:t>  Origin-Destination Table, Daily Travel …</a:t>
            </a:r>
          </a:p>
          <a:p>
            <a:endParaRPr lang="en-US" altLang="ja-JP" sz="2300">
              <a:latin typeface="Arial" charset="0"/>
            </a:endParaRPr>
          </a:p>
          <a:p>
            <a:r>
              <a:rPr lang="en-US" altLang="ja-JP" sz="2300" b="1">
                <a:latin typeface="Arial" charset="0"/>
              </a:rPr>
              <a:t>Volume:</a:t>
            </a:r>
          </a:p>
          <a:p>
            <a:r>
              <a:rPr lang="en-US" altLang="ja-JP" sz="2300">
                <a:latin typeface="Arial" charset="0"/>
              </a:rPr>
              <a:t>  Traffic Volume at intersection, Station, Port…</a:t>
            </a:r>
          </a:p>
          <a:p>
            <a:endParaRPr lang="en-US" altLang="ja-JP" sz="2300" b="1">
              <a:latin typeface="Arial" charset="0"/>
            </a:endParaRPr>
          </a:p>
          <a:p>
            <a:r>
              <a:rPr lang="en-US" altLang="ja-JP" sz="2300" b="1">
                <a:latin typeface="Arial" charset="0"/>
              </a:rPr>
              <a:t>Performance:</a:t>
            </a:r>
          </a:p>
          <a:p>
            <a:r>
              <a:rPr lang="en-US" altLang="ja-JP" sz="2300">
                <a:latin typeface="Arial" charset="0"/>
              </a:rPr>
              <a:t>  Travel Speed, Congestion Length…</a:t>
            </a:r>
          </a:p>
          <a:p>
            <a:endParaRPr lang="en-US" altLang="ja-JP" sz="2300" b="1">
              <a:latin typeface="Arial" charset="0"/>
            </a:endParaRPr>
          </a:p>
          <a:p>
            <a:r>
              <a:rPr lang="en-US" altLang="ja-JP" sz="2300" b="1">
                <a:latin typeface="Arial" charset="0"/>
              </a:rPr>
              <a:t>Capacity:</a:t>
            </a:r>
          </a:p>
          <a:p>
            <a:r>
              <a:rPr lang="en-US" altLang="ja-JP" sz="2300">
                <a:latin typeface="Arial" charset="0"/>
              </a:rPr>
              <a:t>  Number of Lanes, Rail Car capacity, Depth of Berth…</a:t>
            </a:r>
          </a:p>
          <a:p>
            <a:endParaRPr lang="en-US" altLang="ja-JP" sz="2300" b="1">
              <a:latin typeface="Arial" charset="0"/>
            </a:endParaRPr>
          </a:p>
          <a:p>
            <a:r>
              <a:rPr lang="en-US" altLang="ja-JP" sz="2300" b="1">
                <a:latin typeface="Arial" charset="0"/>
              </a:rPr>
              <a:t>Land Use:</a:t>
            </a:r>
          </a:p>
          <a:p>
            <a:r>
              <a:rPr lang="en-US" altLang="ja-JP" sz="2300">
                <a:latin typeface="Arial" charset="0"/>
              </a:rPr>
              <a:t>  Usage of Land, Distribution of Population, GIS data…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F2D369-DCCC-48BC-83D8-7701E8F7C15D}" type="slidenum">
              <a:rPr lang="en-US" altLang="ja-JP" smtClean="0"/>
              <a:pPr/>
              <a:t>16</a:t>
            </a:fld>
            <a:endParaRPr lang="en-US" altLang="ja-JP"/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900113" y="1196975"/>
            <a:ext cx="7027862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>
                <a:solidFill>
                  <a:srgbClr val="FF0000"/>
                </a:solidFill>
                <a:latin typeface="Arial" charset="0"/>
              </a:rPr>
              <a:t>Production: </a:t>
            </a:r>
            <a:r>
              <a:rPr lang="en-US" altLang="ja-JP" sz="2000">
                <a:latin typeface="Arial" charset="0"/>
              </a:rPr>
              <a:t>Population (nationwide), Economic variables</a:t>
            </a:r>
          </a:p>
          <a:p>
            <a:pPr>
              <a:lnSpc>
                <a:spcPct val="150000"/>
              </a:lnSpc>
            </a:pPr>
            <a:r>
              <a:rPr lang="en-US" altLang="ja-JP" sz="2000">
                <a:solidFill>
                  <a:srgbClr val="FF0000"/>
                </a:solidFill>
                <a:latin typeface="Arial" charset="0"/>
              </a:rPr>
              <a:t>Generation, </a:t>
            </a:r>
            <a:r>
              <a:rPr lang="en-US" altLang="ja-JP" sz="2000">
                <a:latin typeface="Arial" charset="0"/>
              </a:rPr>
              <a:t>Attraction: Population, Socio-economic variables</a:t>
            </a:r>
          </a:p>
          <a:p>
            <a:pPr>
              <a:lnSpc>
                <a:spcPct val="150000"/>
              </a:lnSpc>
            </a:pPr>
            <a:r>
              <a:rPr lang="en-US" altLang="ja-JP" sz="2000">
                <a:solidFill>
                  <a:srgbClr val="FF0000"/>
                </a:solidFill>
                <a:latin typeface="Arial" charset="0"/>
              </a:rPr>
              <a:t>Distribution: </a:t>
            </a:r>
            <a:r>
              <a:rPr lang="en-US" altLang="ja-JP" sz="2000">
                <a:latin typeface="Arial" charset="0"/>
              </a:rPr>
              <a:t>spatial map data</a:t>
            </a:r>
          </a:p>
          <a:p>
            <a:pPr>
              <a:lnSpc>
                <a:spcPct val="150000"/>
              </a:lnSpc>
            </a:pPr>
            <a:r>
              <a:rPr lang="en-US" altLang="ja-JP" sz="2000">
                <a:solidFill>
                  <a:srgbClr val="FF0000"/>
                </a:solidFill>
                <a:latin typeface="Arial" charset="0"/>
              </a:rPr>
              <a:t>Modal Split: </a:t>
            </a:r>
            <a:r>
              <a:rPr lang="en-US" altLang="ja-JP" sz="2000">
                <a:latin typeface="Arial" charset="0"/>
              </a:rPr>
              <a:t>Transport Level of Service (LOS) data</a:t>
            </a:r>
          </a:p>
          <a:p>
            <a:pPr>
              <a:lnSpc>
                <a:spcPct val="150000"/>
              </a:lnSpc>
            </a:pPr>
            <a:r>
              <a:rPr lang="en-US" altLang="ja-JP" sz="2000">
                <a:solidFill>
                  <a:srgbClr val="FF0000"/>
                </a:solidFill>
                <a:latin typeface="Arial" charset="0"/>
              </a:rPr>
              <a:t>Assignment: </a:t>
            </a:r>
            <a:r>
              <a:rPr lang="en-US" altLang="ja-JP" sz="2000">
                <a:latin typeface="Arial" charset="0"/>
              </a:rPr>
              <a:t>Attributes of Road (Capacity, # of lanes etc.)</a:t>
            </a:r>
          </a:p>
        </p:txBody>
      </p:sp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4352925" y="3757613"/>
            <a:ext cx="4365625" cy="2717800"/>
            <a:chOff x="1008" y="1152"/>
            <a:chExt cx="3882" cy="2371"/>
          </a:xfrm>
        </p:grpSpPr>
        <p:sp>
          <p:nvSpPr>
            <p:cNvPr id="36877" name="Line 4"/>
            <p:cNvSpPr>
              <a:spLocks noChangeShapeType="1"/>
            </p:cNvSpPr>
            <p:nvPr/>
          </p:nvSpPr>
          <p:spPr bwMode="auto">
            <a:xfrm flipV="1">
              <a:off x="2640" y="134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78" name="Line 5"/>
            <p:cNvSpPr>
              <a:spLocks noChangeShapeType="1"/>
            </p:cNvSpPr>
            <p:nvPr/>
          </p:nvSpPr>
          <p:spPr bwMode="auto">
            <a:xfrm flipH="1" flipV="1">
              <a:off x="1392" y="2160"/>
              <a:ext cx="12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79" name="Line 6"/>
            <p:cNvSpPr>
              <a:spLocks noChangeShapeType="1"/>
            </p:cNvSpPr>
            <p:nvPr/>
          </p:nvSpPr>
          <p:spPr bwMode="auto">
            <a:xfrm flipV="1">
              <a:off x="2640" y="2160"/>
              <a:ext cx="12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0" name="Line 7"/>
            <p:cNvSpPr>
              <a:spLocks noChangeShapeType="1"/>
            </p:cNvSpPr>
            <p:nvPr/>
          </p:nvSpPr>
          <p:spPr bwMode="auto">
            <a:xfrm flipH="1">
              <a:off x="2016" y="2304"/>
              <a:ext cx="624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1" name="Line 8"/>
            <p:cNvSpPr>
              <a:spLocks noChangeShapeType="1"/>
            </p:cNvSpPr>
            <p:nvPr/>
          </p:nvSpPr>
          <p:spPr bwMode="auto">
            <a:xfrm>
              <a:off x="2640" y="2304"/>
              <a:ext cx="72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2" name="Line 9"/>
            <p:cNvSpPr>
              <a:spLocks noChangeShapeType="1"/>
            </p:cNvSpPr>
            <p:nvPr/>
          </p:nvSpPr>
          <p:spPr bwMode="auto">
            <a:xfrm flipH="1">
              <a:off x="3312" y="2256"/>
              <a:ext cx="57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3" name="Line 10"/>
            <p:cNvSpPr>
              <a:spLocks noChangeShapeType="1"/>
            </p:cNvSpPr>
            <p:nvPr/>
          </p:nvSpPr>
          <p:spPr bwMode="auto">
            <a:xfrm flipH="1">
              <a:off x="1104" y="1344"/>
              <a:ext cx="139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4" name="Line 11"/>
            <p:cNvSpPr>
              <a:spLocks noChangeShapeType="1"/>
            </p:cNvSpPr>
            <p:nvPr/>
          </p:nvSpPr>
          <p:spPr bwMode="auto">
            <a:xfrm>
              <a:off x="2640" y="1248"/>
              <a:ext cx="139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5" name="Line 12"/>
            <p:cNvSpPr>
              <a:spLocks noChangeShapeType="1"/>
            </p:cNvSpPr>
            <p:nvPr/>
          </p:nvSpPr>
          <p:spPr bwMode="auto">
            <a:xfrm>
              <a:off x="1344" y="2160"/>
              <a:ext cx="57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6" name="Line 13"/>
            <p:cNvSpPr>
              <a:spLocks noChangeShapeType="1"/>
            </p:cNvSpPr>
            <p:nvPr/>
          </p:nvSpPr>
          <p:spPr bwMode="auto">
            <a:xfrm>
              <a:off x="1920" y="326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887" name="Text Box 14"/>
            <p:cNvSpPr txBox="1">
              <a:spLocks noChangeArrowheads="1"/>
            </p:cNvSpPr>
            <p:nvPr/>
          </p:nvSpPr>
          <p:spPr bwMode="auto">
            <a:xfrm>
              <a:off x="2382" y="1152"/>
              <a:ext cx="635" cy="404"/>
            </a:xfrm>
            <a:prstGeom prst="rect">
              <a:avLst/>
            </a:prstGeom>
            <a:solidFill>
              <a:srgbClr val="FFCC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400">
                  <a:latin typeface="Arial" charset="0"/>
                </a:rPr>
                <a:t>Trip</a:t>
              </a:r>
            </a:p>
          </p:txBody>
        </p:sp>
        <p:sp>
          <p:nvSpPr>
            <p:cNvPr id="36888" name="Text Box 15"/>
            <p:cNvSpPr txBox="1">
              <a:spLocks noChangeArrowheads="1"/>
            </p:cNvSpPr>
            <p:nvPr/>
          </p:nvSpPr>
          <p:spPr bwMode="auto">
            <a:xfrm>
              <a:off x="1008" y="2011"/>
              <a:ext cx="939" cy="404"/>
            </a:xfrm>
            <a:prstGeom prst="rect">
              <a:avLst/>
            </a:prstGeom>
            <a:solidFill>
              <a:srgbClr val="FFCC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400">
                  <a:latin typeface="Arial" charset="0"/>
                </a:rPr>
                <a:t>Space</a:t>
              </a:r>
            </a:p>
          </p:txBody>
        </p:sp>
        <p:sp>
          <p:nvSpPr>
            <p:cNvPr id="36889" name="Text Box 16"/>
            <p:cNvSpPr txBox="1">
              <a:spLocks noChangeArrowheads="1"/>
            </p:cNvSpPr>
            <p:nvPr/>
          </p:nvSpPr>
          <p:spPr bwMode="auto">
            <a:xfrm>
              <a:off x="1152" y="3118"/>
              <a:ext cx="1722" cy="405"/>
            </a:xfrm>
            <a:prstGeom prst="rect">
              <a:avLst/>
            </a:prstGeom>
            <a:solidFill>
              <a:srgbClr val="FFCC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400">
                  <a:latin typeface="Arial" charset="0"/>
                </a:rPr>
                <a:t>Performance</a:t>
              </a:r>
            </a:p>
          </p:txBody>
        </p:sp>
        <p:sp>
          <p:nvSpPr>
            <p:cNvPr id="36890" name="Text Box 17"/>
            <p:cNvSpPr txBox="1">
              <a:spLocks noChangeArrowheads="1"/>
            </p:cNvSpPr>
            <p:nvPr/>
          </p:nvSpPr>
          <p:spPr bwMode="auto">
            <a:xfrm>
              <a:off x="3264" y="3118"/>
              <a:ext cx="1090" cy="405"/>
            </a:xfrm>
            <a:prstGeom prst="rect">
              <a:avLst/>
            </a:prstGeom>
            <a:solidFill>
              <a:srgbClr val="FFCC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400">
                  <a:latin typeface="Arial" charset="0"/>
                </a:rPr>
                <a:t>Volume</a:t>
              </a:r>
            </a:p>
          </p:txBody>
        </p:sp>
        <p:sp>
          <p:nvSpPr>
            <p:cNvPr id="36891" name="Text Box 18"/>
            <p:cNvSpPr txBox="1">
              <a:spLocks noChangeArrowheads="1"/>
            </p:cNvSpPr>
            <p:nvPr/>
          </p:nvSpPr>
          <p:spPr bwMode="auto">
            <a:xfrm>
              <a:off x="3665" y="2011"/>
              <a:ext cx="1225" cy="404"/>
            </a:xfrm>
            <a:prstGeom prst="rect">
              <a:avLst/>
            </a:prstGeom>
            <a:solidFill>
              <a:srgbClr val="FFCC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400">
                  <a:latin typeface="Arial" charset="0"/>
                </a:rPr>
                <a:t>Capacity</a:t>
              </a:r>
            </a:p>
          </p:txBody>
        </p:sp>
      </p:grpSp>
      <p:sp>
        <p:nvSpPr>
          <p:cNvPr id="36869" name="Text Box 19"/>
          <p:cNvSpPr txBox="1">
            <a:spLocks noChangeArrowheads="1"/>
          </p:cNvSpPr>
          <p:nvPr/>
        </p:nvSpPr>
        <p:spPr bwMode="auto">
          <a:xfrm>
            <a:off x="900113" y="425450"/>
            <a:ext cx="6245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Input data for transport demand model</a:t>
            </a:r>
          </a:p>
        </p:txBody>
      </p:sp>
      <p:sp>
        <p:nvSpPr>
          <p:cNvPr id="36870" name="Freeform 20"/>
          <p:cNvSpPr>
            <a:spLocks/>
          </p:cNvSpPr>
          <p:nvPr/>
        </p:nvSpPr>
        <p:spPr bwMode="auto">
          <a:xfrm>
            <a:off x="2349500" y="2590800"/>
            <a:ext cx="1993900" cy="2209800"/>
          </a:xfrm>
          <a:custGeom>
            <a:avLst/>
            <a:gdLst>
              <a:gd name="T0" fmla="*/ 2147483647 w 1256"/>
              <a:gd name="T1" fmla="*/ 2147483647 h 1392"/>
              <a:gd name="T2" fmla="*/ 504031252 w 1256"/>
              <a:gd name="T3" fmla="*/ 1935480115 h 1392"/>
              <a:gd name="T4" fmla="*/ 141128745 w 1256"/>
              <a:gd name="T5" fmla="*/ 0 h 1392"/>
              <a:gd name="T6" fmla="*/ 0 60000 65536"/>
              <a:gd name="T7" fmla="*/ 0 60000 65536"/>
              <a:gd name="T8" fmla="*/ 0 60000 65536"/>
              <a:gd name="T9" fmla="*/ 0 w 1256"/>
              <a:gd name="T10" fmla="*/ 0 h 1392"/>
              <a:gd name="T11" fmla="*/ 1256 w 1256"/>
              <a:gd name="T12" fmla="*/ 1392 h 1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6" h="1392">
                <a:moveTo>
                  <a:pt x="1256" y="1392"/>
                </a:moveTo>
                <a:cubicBezTo>
                  <a:pt x="828" y="1196"/>
                  <a:pt x="400" y="1000"/>
                  <a:pt x="200" y="768"/>
                </a:cubicBezTo>
                <a:cubicBezTo>
                  <a:pt x="0" y="536"/>
                  <a:pt x="28" y="268"/>
                  <a:pt x="56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1" name="Freeform 21"/>
          <p:cNvSpPr>
            <a:spLocks/>
          </p:cNvSpPr>
          <p:nvPr/>
        </p:nvSpPr>
        <p:spPr bwMode="auto">
          <a:xfrm>
            <a:off x="2781300" y="3048000"/>
            <a:ext cx="1714500" cy="3200400"/>
          </a:xfrm>
          <a:custGeom>
            <a:avLst/>
            <a:gdLst>
              <a:gd name="T0" fmla="*/ 2147483647 w 1080"/>
              <a:gd name="T1" fmla="*/ 2147483647 h 2016"/>
              <a:gd name="T2" fmla="*/ 302418712 w 1080"/>
              <a:gd name="T3" fmla="*/ 2147483647 h 2016"/>
              <a:gd name="T4" fmla="*/ 907256237 w 1080"/>
              <a:gd name="T5" fmla="*/ 0 h 2016"/>
              <a:gd name="T6" fmla="*/ 0 60000 65536"/>
              <a:gd name="T7" fmla="*/ 0 60000 65536"/>
              <a:gd name="T8" fmla="*/ 0 60000 65536"/>
              <a:gd name="T9" fmla="*/ 0 w 1080"/>
              <a:gd name="T10" fmla="*/ 0 h 2016"/>
              <a:gd name="T11" fmla="*/ 1080 w 1080"/>
              <a:gd name="T12" fmla="*/ 2016 h 20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0" h="2016">
                <a:moveTo>
                  <a:pt x="1080" y="2016"/>
                </a:moveTo>
                <a:cubicBezTo>
                  <a:pt x="660" y="1776"/>
                  <a:pt x="240" y="1536"/>
                  <a:pt x="120" y="1200"/>
                </a:cubicBezTo>
                <a:cubicBezTo>
                  <a:pt x="0" y="864"/>
                  <a:pt x="180" y="432"/>
                  <a:pt x="36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2" name="Freeform 22"/>
          <p:cNvSpPr>
            <a:spLocks/>
          </p:cNvSpPr>
          <p:nvPr/>
        </p:nvSpPr>
        <p:spPr bwMode="auto">
          <a:xfrm>
            <a:off x="5029200" y="3505200"/>
            <a:ext cx="1828800" cy="2590800"/>
          </a:xfrm>
          <a:custGeom>
            <a:avLst/>
            <a:gdLst>
              <a:gd name="T0" fmla="*/ 2147483647 w 1152"/>
              <a:gd name="T1" fmla="*/ 2147483647 h 1632"/>
              <a:gd name="T2" fmla="*/ 483869993 w 1152"/>
              <a:gd name="T3" fmla="*/ 1935480215 h 1632"/>
              <a:gd name="T4" fmla="*/ 0 w 1152"/>
              <a:gd name="T5" fmla="*/ 0 h 1632"/>
              <a:gd name="T6" fmla="*/ 0 60000 65536"/>
              <a:gd name="T7" fmla="*/ 0 60000 65536"/>
              <a:gd name="T8" fmla="*/ 0 60000 65536"/>
              <a:gd name="T9" fmla="*/ 0 w 1152"/>
              <a:gd name="T10" fmla="*/ 0 h 1632"/>
              <a:gd name="T11" fmla="*/ 1152 w 1152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1632">
                <a:moveTo>
                  <a:pt x="1152" y="1632"/>
                </a:moveTo>
                <a:cubicBezTo>
                  <a:pt x="768" y="1336"/>
                  <a:pt x="384" y="1040"/>
                  <a:pt x="192" y="768"/>
                </a:cubicBezTo>
                <a:cubicBezTo>
                  <a:pt x="0" y="496"/>
                  <a:pt x="0" y="248"/>
                  <a:pt x="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3" name="Freeform 23"/>
          <p:cNvSpPr>
            <a:spLocks/>
          </p:cNvSpPr>
          <p:nvPr/>
        </p:nvSpPr>
        <p:spPr bwMode="auto">
          <a:xfrm>
            <a:off x="7315200" y="3429000"/>
            <a:ext cx="838200" cy="1295400"/>
          </a:xfrm>
          <a:custGeom>
            <a:avLst/>
            <a:gdLst>
              <a:gd name="T0" fmla="*/ 1330642282 w 528"/>
              <a:gd name="T1" fmla="*/ 2056447678 h 816"/>
              <a:gd name="T2" fmla="*/ 1088707393 w 528"/>
              <a:gd name="T3" fmla="*/ 483870054 h 816"/>
              <a:gd name="T4" fmla="*/ 0 w 528"/>
              <a:gd name="T5" fmla="*/ 0 h 816"/>
              <a:gd name="T6" fmla="*/ 0 60000 65536"/>
              <a:gd name="T7" fmla="*/ 0 60000 65536"/>
              <a:gd name="T8" fmla="*/ 0 60000 65536"/>
              <a:gd name="T9" fmla="*/ 0 w 528"/>
              <a:gd name="T10" fmla="*/ 0 h 816"/>
              <a:gd name="T11" fmla="*/ 528 w 528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816">
                <a:moveTo>
                  <a:pt x="528" y="816"/>
                </a:moveTo>
                <a:cubicBezTo>
                  <a:pt x="524" y="572"/>
                  <a:pt x="520" y="328"/>
                  <a:pt x="432" y="192"/>
                </a:cubicBezTo>
                <a:cubicBezTo>
                  <a:pt x="344" y="56"/>
                  <a:pt x="172" y="28"/>
                  <a:pt x="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4" name="Freeform 24"/>
          <p:cNvSpPr>
            <a:spLocks/>
          </p:cNvSpPr>
          <p:nvPr/>
        </p:nvSpPr>
        <p:spPr bwMode="auto">
          <a:xfrm>
            <a:off x="1981200" y="1676400"/>
            <a:ext cx="5016500" cy="2057400"/>
          </a:xfrm>
          <a:custGeom>
            <a:avLst/>
            <a:gdLst>
              <a:gd name="T0" fmla="*/ 2147483647 w 3160"/>
              <a:gd name="T1" fmla="*/ 2147483647 h 1296"/>
              <a:gd name="T2" fmla="*/ 2147483647 w 3160"/>
              <a:gd name="T3" fmla="*/ 1330642396 h 1296"/>
              <a:gd name="T4" fmla="*/ 0 w 3160"/>
              <a:gd name="T5" fmla="*/ 0 h 1296"/>
              <a:gd name="T6" fmla="*/ 0 60000 65536"/>
              <a:gd name="T7" fmla="*/ 0 60000 65536"/>
              <a:gd name="T8" fmla="*/ 0 60000 65536"/>
              <a:gd name="T9" fmla="*/ 0 w 3160"/>
              <a:gd name="T10" fmla="*/ 0 h 1296"/>
              <a:gd name="T11" fmla="*/ 3160 w 3160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0" h="1296">
                <a:moveTo>
                  <a:pt x="2832" y="1296"/>
                </a:moveTo>
                <a:cubicBezTo>
                  <a:pt x="2996" y="1020"/>
                  <a:pt x="3160" y="744"/>
                  <a:pt x="2688" y="528"/>
                </a:cubicBezTo>
                <a:cubicBezTo>
                  <a:pt x="2216" y="312"/>
                  <a:pt x="1108" y="156"/>
                  <a:pt x="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5" name="Freeform 25"/>
          <p:cNvSpPr>
            <a:spLocks/>
          </p:cNvSpPr>
          <p:nvPr/>
        </p:nvSpPr>
        <p:spPr bwMode="auto">
          <a:xfrm>
            <a:off x="4191000" y="2438400"/>
            <a:ext cx="1993900" cy="1295400"/>
          </a:xfrm>
          <a:custGeom>
            <a:avLst/>
            <a:gdLst>
              <a:gd name="T0" fmla="*/ 2147483647 w 1256"/>
              <a:gd name="T1" fmla="*/ 2056447678 h 816"/>
              <a:gd name="T2" fmla="*/ 2147483647 w 1256"/>
              <a:gd name="T3" fmla="*/ 362902491 h 816"/>
              <a:gd name="T4" fmla="*/ 0 w 1256"/>
              <a:gd name="T5" fmla="*/ 0 h 816"/>
              <a:gd name="T6" fmla="*/ 0 60000 65536"/>
              <a:gd name="T7" fmla="*/ 0 60000 65536"/>
              <a:gd name="T8" fmla="*/ 0 60000 65536"/>
              <a:gd name="T9" fmla="*/ 0 w 1256"/>
              <a:gd name="T10" fmla="*/ 0 h 816"/>
              <a:gd name="T11" fmla="*/ 1256 w 1256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6" h="816">
                <a:moveTo>
                  <a:pt x="1200" y="816"/>
                </a:moveTo>
                <a:cubicBezTo>
                  <a:pt x="1228" y="548"/>
                  <a:pt x="1256" y="280"/>
                  <a:pt x="1056" y="144"/>
                </a:cubicBezTo>
                <a:cubicBezTo>
                  <a:pt x="856" y="8"/>
                  <a:pt x="428" y="4"/>
                  <a:pt x="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1447800" y="3048000"/>
            <a:ext cx="4419600" cy="1435100"/>
          </a:xfrm>
          <a:custGeom>
            <a:avLst/>
            <a:gdLst>
              <a:gd name="T0" fmla="*/ 2147483647 w 2784"/>
              <a:gd name="T1" fmla="*/ 1330642538 h 904"/>
              <a:gd name="T2" fmla="*/ 2147483647 w 2784"/>
              <a:gd name="T3" fmla="*/ 2056447738 h 904"/>
              <a:gd name="T4" fmla="*/ 0 w 2784"/>
              <a:gd name="T5" fmla="*/ 0 h 904"/>
              <a:gd name="T6" fmla="*/ 0 60000 65536"/>
              <a:gd name="T7" fmla="*/ 0 60000 65536"/>
              <a:gd name="T8" fmla="*/ 0 60000 65536"/>
              <a:gd name="T9" fmla="*/ 0 w 2784"/>
              <a:gd name="T10" fmla="*/ 0 h 904"/>
              <a:gd name="T11" fmla="*/ 2784 w 2784"/>
              <a:gd name="T12" fmla="*/ 904 h 9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4" h="904">
                <a:moveTo>
                  <a:pt x="2784" y="528"/>
                </a:moveTo>
                <a:cubicBezTo>
                  <a:pt x="2056" y="716"/>
                  <a:pt x="1328" y="904"/>
                  <a:pt x="864" y="816"/>
                </a:cubicBezTo>
                <a:cubicBezTo>
                  <a:pt x="400" y="728"/>
                  <a:pt x="200" y="364"/>
                  <a:pt x="0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669C94-49DA-4AA9-9FED-0CE18CF97A85}" type="slidenum">
              <a:rPr lang="en-US" altLang="ja-JP" smtClean="0"/>
              <a:pPr/>
              <a:t>17</a:t>
            </a:fld>
            <a:endParaRPr lang="en-US" altLang="ja-JP"/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990600" y="1039813"/>
            <a:ext cx="12144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1) Trip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1258888" y="1563688"/>
            <a:ext cx="7742237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>
                <a:latin typeface="Arial" charset="0"/>
              </a:rPr>
              <a:t>From “Origin” to “Destination”</a:t>
            </a:r>
          </a:p>
          <a:p>
            <a:r>
              <a:rPr lang="en-US" altLang="ja-JP" sz="2400">
                <a:latin typeface="Arial" charset="0"/>
                <a:sym typeface="Wingdings" pitchFamily="2" charset="2"/>
              </a:rPr>
              <a:t>   OD Table is the most important set of statistics for transport plans</a:t>
            </a:r>
          </a:p>
          <a:p>
            <a:endParaRPr lang="en-US" altLang="ja-JP" sz="2400">
              <a:latin typeface="Arial" charset="0"/>
              <a:sym typeface="Wingdings" pitchFamily="2" charset="2"/>
            </a:endParaRPr>
          </a:p>
          <a:p>
            <a:r>
              <a:rPr lang="en-US" altLang="ja-JP" sz="2400">
                <a:latin typeface="Arial" charset="0"/>
                <a:sym typeface="Wingdings" pitchFamily="2" charset="2"/>
              </a:rPr>
              <a:t>Questionnaire Survey should be required</a:t>
            </a:r>
          </a:p>
          <a:p>
            <a:r>
              <a:rPr lang="en-US" altLang="ja-JP" sz="2400">
                <a:latin typeface="Arial" charset="0"/>
                <a:sym typeface="Wingdings" pitchFamily="2" charset="2"/>
              </a:rPr>
              <a:t>   traffic count data does not give OD 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       information</a:t>
            </a:r>
          </a:p>
          <a:p>
            <a:endParaRPr lang="en-US" altLang="ja-JP" sz="2400">
              <a:latin typeface="Arial" charset="0"/>
              <a:sym typeface="Wingdings" pitchFamily="2" charset="2"/>
            </a:endParaRPr>
          </a:p>
          <a:p>
            <a:r>
              <a:rPr lang="en-US" altLang="ja-JP" sz="2400">
                <a:latin typeface="Arial" charset="0"/>
                <a:sym typeface="Wingdings" pitchFamily="2" charset="2"/>
              </a:rPr>
              <a:t>A “Person Trip Survey” or “Household Interview Survey”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or “Commodity Flow Survey” should be conducted </a:t>
            </a:r>
            <a:endParaRPr lang="en-US" altLang="ja-JP" sz="2400">
              <a:latin typeface="Arial" charset="0"/>
            </a:endParaRP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066800" y="228600"/>
            <a:ext cx="7800975" cy="8318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00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b="1">
                <a:latin typeface="Verdana" pitchFamily="34" charset="0"/>
              </a:rPr>
              <a:t>3. Actual Trip Surveys </a:t>
            </a:r>
          </a:p>
          <a:p>
            <a:r>
              <a:rPr lang="en-US" altLang="ja-JP" sz="2400" b="1">
                <a:latin typeface="Verdana" pitchFamily="34" charset="0"/>
              </a:rPr>
              <a:t>(Passenger &amp; Goods Flow)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080406-888B-4315-AA3F-84E49BC772A8}" type="slidenum">
              <a:rPr lang="en-US" altLang="ja-JP" smtClean="0"/>
              <a:pPr/>
              <a:t>18</a:t>
            </a:fld>
            <a:endParaRPr lang="en-US" altLang="ja-JP"/>
          </a:p>
        </p:txBody>
      </p:sp>
      <p:graphicFrame>
        <p:nvGraphicFramePr>
          <p:cNvPr id="2050" name="Object 0"/>
          <p:cNvGraphicFramePr>
            <a:graphicFrameLocks noChangeAspect="1"/>
          </p:cNvGraphicFramePr>
          <p:nvPr/>
        </p:nvGraphicFramePr>
        <p:xfrm>
          <a:off x="1524000" y="1143000"/>
          <a:ext cx="6096000" cy="549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hoto Editor ｲﾒｰｼﾞ" r:id="rId4" imgW="4723810" imgH="4258269" progId="">
                  <p:embed/>
                </p:oleObj>
              </mc:Choice>
              <mc:Fallback>
                <p:oleObj name="Photo Editor ｲﾒｰｼﾞ" r:id="rId4" imgW="4723810" imgH="4258269" progId="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143000"/>
                        <a:ext cx="6096000" cy="549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971550" y="333375"/>
            <a:ext cx="8208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>
                <a:latin typeface="Arial" charset="0"/>
              </a:rPr>
              <a:t>Conventional Travel Survey Sheet (1950’s in the U.S.A.)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4AC80F-7BE1-467A-98B1-A6F5EBC3685B}" type="slidenum">
              <a:rPr lang="en-US" altLang="ja-JP" smtClean="0"/>
              <a:pPr/>
              <a:t>19</a:t>
            </a:fld>
            <a:endParaRPr lang="en-US" altLang="ja-JP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2000" y="115888"/>
            <a:ext cx="30988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000" b="1">
                <a:latin typeface="ＭＳ Ｐゴシック" pitchFamily="50" charset="-128"/>
              </a:rPr>
              <a:t>＜</a:t>
            </a:r>
            <a:r>
              <a:rPr lang="en-US" altLang="ja-JP" sz="2000" b="1">
                <a:latin typeface="ＭＳ Ｐゴシック" pitchFamily="50" charset="-128"/>
              </a:rPr>
              <a:t>Japan </a:t>
            </a:r>
            <a:r>
              <a:rPr lang="en-US" altLang="ja-JP" sz="2000" b="1">
                <a:latin typeface="Arial" charset="0"/>
              </a:rPr>
              <a:t>–</a:t>
            </a:r>
            <a:r>
              <a:rPr lang="en-US" altLang="ja-JP" sz="2000" b="1">
                <a:latin typeface="ＭＳ Ｐゴシック" pitchFamily="50" charset="-128"/>
              </a:rPr>
              <a:t> Year 2000</a:t>
            </a:r>
            <a:r>
              <a:rPr lang="ja-JP" altLang="en-US" sz="2000" b="1">
                <a:latin typeface="ＭＳ Ｐゴシック" pitchFamily="50" charset="-128"/>
              </a:rPr>
              <a:t>＞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533400"/>
            <a:ext cx="7848600" cy="581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584B8E-A826-4828-83B5-B195A23D0BF5}" type="slidenum">
              <a:rPr lang="en-US" altLang="ja-JP" smtClean="0"/>
              <a:pPr/>
              <a:t>2</a:t>
            </a:fld>
            <a:endParaRPr lang="en-US" altLang="ja-JP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19125"/>
            <a:ext cx="7686675" cy="480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0500" indent="-190500" algn="ctr">
              <a:spcBef>
                <a:spcPct val="50000"/>
              </a:spcBef>
            </a:pPr>
            <a:r>
              <a:rPr lang="en-US" altLang="ja-JP" b="1">
                <a:solidFill>
                  <a:srgbClr val="0000CC"/>
                </a:solidFill>
                <a:latin typeface="Arial" charset="0"/>
              </a:rPr>
              <a:t>Brief Overview of This Module</a:t>
            </a:r>
          </a:p>
          <a:p>
            <a:pPr marL="190500" indent="-190500" algn="ctr">
              <a:spcBef>
                <a:spcPct val="50000"/>
              </a:spcBef>
            </a:pPr>
            <a:endParaRPr lang="en-US" altLang="ja-JP" sz="1800" b="1">
              <a:solidFill>
                <a:srgbClr val="0000CC"/>
              </a:solidFill>
              <a:latin typeface="Arial" charset="0"/>
            </a:endParaRPr>
          </a:p>
          <a:p>
            <a:pPr marL="190500" indent="-190500">
              <a:spcBef>
                <a:spcPct val="50000"/>
              </a:spcBef>
            </a:pPr>
            <a:r>
              <a:rPr lang="en-US" altLang="ja-JP" b="1">
                <a:solidFill>
                  <a:srgbClr val="0000CC"/>
                </a:solidFill>
                <a:latin typeface="Arial" charset="0"/>
              </a:rPr>
              <a:t>Understanding Survey, Forecast and Evaluation Methods of Urban Transportation</a:t>
            </a:r>
          </a:p>
          <a:p>
            <a:pPr marL="190500" indent="-190500">
              <a:spcBef>
                <a:spcPct val="50000"/>
              </a:spcBef>
            </a:pPr>
            <a:r>
              <a:rPr lang="ja-JP" altLang="en-US" sz="2400">
                <a:solidFill>
                  <a:srgbClr val="0000CC"/>
                </a:solidFill>
                <a:latin typeface="Arial" charset="0"/>
              </a:rPr>
              <a:t>・</a:t>
            </a:r>
            <a:r>
              <a:rPr lang="en-US" altLang="ja-JP" sz="2400">
                <a:solidFill>
                  <a:srgbClr val="0000CC"/>
                </a:solidFill>
                <a:latin typeface="Arial" charset="0"/>
              </a:rPr>
              <a:t>Objectives of transportation survey and five factors</a:t>
            </a:r>
          </a:p>
          <a:p>
            <a:pPr marL="190500" indent="-190500">
              <a:spcBef>
                <a:spcPct val="50000"/>
              </a:spcBef>
            </a:pPr>
            <a:r>
              <a:rPr lang="ja-JP" altLang="en-US" sz="2400">
                <a:solidFill>
                  <a:srgbClr val="0000CC"/>
                </a:solidFill>
                <a:latin typeface="Arial" charset="0"/>
              </a:rPr>
              <a:t>・</a:t>
            </a:r>
            <a:r>
              <a:rPr lang="en-US" altLang="ja-JP" sz="2400">
                <a:solidFill>
                  <a:srgbClr val="0000CC"/>
                </a:solidFill>
                <a:latin typeface="Arial" charset="0"/>
              </a:rPr>
              <a:t>Principle, estimation method and software of transportation forecast</a:t>
            </a:r>
          </a:p>
          <a:p>
            <a:pPr marL="190500" indent="-190500">
              <a:spcBef>
                <a:spcPct val="50000"/>
              </a:spcBef>
            </a:pPr>
            <a:r>
              <a:rPr lang="ja-JP" altLang="en-US" sz="2400">
                <a:solidFill>
                  <a:srgbClr val="0000CC"/>
                </a:solidFill>
                <a:latin typeface="Arial" charset="0"/>
              </a:rPr>
              <a:t>・</a:t>
            </a:r>
            <a:r>
              <a:rPr lang="en-US" altLang="ja-JP" sz="2400">
                <a:solidFill>
                  <a:srgbClr val="0000CC"/>
                </a:solidFill>
                <a:latin typeface="Arial" charset="0"/>
              </a:rPr>
              <a:t>Evaluation system – Meaning of cost-benefit analysis and the method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863" y="1285875"/>
            <a:ext cx="3751262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4500563" y="4098925"/>
          <a:ext cx="4071966" cy="2330323"/>
        </p:xfrm>
        <a:graphic>
          <a:graphicData uri="http://schemas.openxmlformats.org/drawingml/2006/table">
            <a:tbl>
              <a:tblPr/>
              <a:tblGrid>
                <a:gridCol w="1285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89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Region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cs typeface="Verdana" pitchFamily="34" charset="0"/>
                        </a:rPr>
                        <a:t>Population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cs typeface="Verdana" pitchFamily="34" charset="0"/>
                        </a:rPr>
                        <a:t>Number of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cs typeface="Verdana" pitchFamily="34" charset="0"/>
                        </a:rPr>
                        <a:t>Number of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9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cs typeface="Verdana" pitchFamily="34" charset="0"/>
                        </a:rPr>
                        <a:t>Delivered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dirty="0">
                          <a:latin typeface="Verdana" pitchFamily="34" charset="0"/>
                          <a:cs typeface="Verdana" pitchFamily="34" charset="0"/>
                        </a:rPr>
                        <a:t>Collected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Ibaraki pref.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1,544,760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51,933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42,828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Saitama pref.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6,893,102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242,340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189,487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90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Chiba pref.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5,006,952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168,853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140,533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Tokyo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11,850,311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388,518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258,873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250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Kanagawa</a:t>
                      </a:r>
                      <a:r>
                        <a:rPr lang="en-US" altLang="ja-JP" sz="1000" baseline="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pref.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3,764,503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152,610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102,432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Yokohama</a:t>
                      </a:r>
                      <a:r>
                        <a:rPr lang="en-US" altLang="ja-JP" sz="1000" baseline="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city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3,346,785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148,242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91,585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Kawasaki</a:t>
                      </a:r>
                      <a:r>
                        <a:rPr lang="en-US" altLang="ja-JP" sz="1000" baseline="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city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1,207,985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52,037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33,292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Chiba</a:t>
                      </a:r>
                      <a:r>
                        <a:rPr lang="en-US" altLang="ja-JP" sz="1000" baseline="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city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856,977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31,251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24,014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895">
                <a:tc>
                  <a:txBody>
                    <a:bodyPr/>
                    <a:lstStyle/>
                    <a:p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TOTAL</a:t>
                      </a:r>
                      <a:endParaRPr lang="ja-JP" altLang="en-US" sz="1000" dirty="0">
                        <a:latin typeface="Verdana" pitchFamily="34" charset="0"/>
                        <a:cs typeface="Verdana" pitchFamily="34" charset="0"/>
                      </a:endParaRP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34,471,375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1,235,769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000" dirty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883,044</a:t>
                      </a:r>
                    </a:p>
                  </a:txBody>
                  <a:tcPr marL="18439" marR="18439" marT="18439" marB="184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9984" name="テキスト ボックス 4"/>
          <p:cNvSpPr txBox="1">
            <a:spLocks noChangeArrowheads="1"/>
          </p:cNvSpPr>
          <p:nvPr/>
        </p:nvSpPr>
        <p:spPr bwMode="auto">
          <a:xfrm>
            <a:off x="6215063" y="6429375"/>
            <a:ext cx="23510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>
                <a:latin typeface="Verdana" pitchFamily="34" charset="0"/>
              </a:rPr>
              <a:t>Sampling rate: 2.6%</a:t>
            </a:r>
            <a:endParaRPr lang="ja-JP" altLang="en-US" sz="1600">
              <a:latin typeface="Verdana" pitchFamily="34" charset="0"/>
            </a:endParaRPr>
          </a:p>
        </p:txBody>
      </p:sp>
      <p:sp>
        <p:nvSpPr>
          <p:cNvPr id="39985" name="テキスト ボックス 5"/>
          <p:cNvSpPr txBox="1">
            <a:spLocks noChangeArrowheads="1"/>
          </p:cNvSpPr>
          <p:nvPr/>
        </p:nvSpPr>
        <p:spPr bwMode="auto">
          <a:xfrm>
            <a:off x="904875" y="357188"/>
            <a:ext cx="8239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>
                <a:latin typeface="Verdana" pitchFamily="34" charset="0"/>
              </a:rPr>
              <a:t>Example of “the 4</a:t>
            </a:r>
            <a:r>
              <a:rPr lang="en-US" altLang="ja-JP" sz="2400" b="1" baseline="30000">
                <a:latin typeface="Verdana" pitchFamily="34" charset="0"/>
              </a:rPr>
              <a:t>th</a:t>
            </a:r>
            <a:r>
              <a:rPr lang="en-US" altLang="ja-JP" sz="2400" b="1">
                <a:latin typeface="Verdana" pitchFamily="34" charset="0"/>
              </a:rPr>
              <a:t> Tokyo Person Trip Survey”</a:t>
            </a:r>
            <a:endParaRPr lang="ja-JP" altLang="en-US" sz="2400" b="1">
              <a:latin typeface="Verdana" pitchFamily="34" charset="0"/>
            </a:endParaRPr>
          </a:p>
        </p:txBody>
      </p:sp>
      <p:sp>
        <p:nvSpPr>
          <p:cNvPr id="39986" name="テキスト ボックス 6"/>
          <p:cNvSpPr txBox="1">
            <a:spLocks noChangeArrowheads="1"/>
          </p:cNvSpPr>
          <p:nvPr/>
        </p:nvSpPr>
        <p:spPr bwMode="auto">
          <a:xfrm>
            <a:off x="6964363" y="2522538"/>
            <a:ext cx="1335087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>
                <a:latin typeface="Verdana" pitchFamily="34" charset="0"/>
              </a:rPr>
              <a:t>1</a:t>
            </a:r>
            <a:r>
              <a:rPr lang="en-US" altLang="ja-JP" sz="1600" baseline="30000">
                <a:latin typeface="Verdana" pitchFamily="34" charset="0"/>
              </a:rPr>
              <a:t>st</a:t>
            </a:r>
            <a:r>
              <a:rPr lang="en-US" altLang="ja-JP" sz="1600">
                <a:latin typeface="Verdana" pitchFamily="34" charset="0"/>
              </a:rPr>
              <a:t> in 1968</a:t>
            </a:r>
          </a:p>
          <a:p>
            <a:r>
              <a:rPr lang="en-US" altLang="ja-JP" sz="1600">
                <a:latin typeface="Verdana" pitchFamily="34" charset="0"/>
              </a:rPr>
              <a:t>2</a:t>
            </a:r>
            <a:r>
              <a:rPr lang="en-US" altLang="ja-JP" sz="1600" baseline="30000">
                <a:latin typeface="Verdana" pitchFamily="34" charset="0"/>
              </a:rPr>
              <a:t>nd</a:t>
            </a:r>
            <a:r>
              <a:rPr lang="en-US" altLang="ja-JP" sz="1600">
                <a:latin typeface="Verdana" pitchFamily="34" charset="0"/>
              </a:rPr>
              <a:t> in 1978</a:t>
            </a:r>
          </a:p>
          <a:p>
            <a:r>
              <a:rPr lang="en-US" altLang="ja-JP" sz="1600">
                <a:latin typeface="Verdana" pitchFamily="34" charset="0"/>
              </a:rPr>
              <a:t>3</a:t>
            </a:r>
            <a:r>
              <a:rPr lang="en-US" altLang="ja-JP" sz="1600" baseline="30000">
                <a:latin typeface="Verdana" pitchFamily="34" charset="0"/>
              </a:rPr>
              <a:t>rd</a:t>
            </a:r>
            <a:r>
              <a:rPr lang="en-US" altLang="ja-JP" sz="1600">
                <a:latin typeface="Verdana" pitchFamily="34" charset="0"/>
              </a:rPr>
              <a:t> in 1988</a:t>
            </a:r>
          </a:p>
          <a:p>
            <a:r>
              <a:rPr lang="en-US" altLang="ja-JP" sz="1600">
                <a:latin typeface="Verdana" pitchFamily="34" charset="0"/>
              </a:rPr>
              <a:t>4</a:t>
            </a:r>
            <a:r>
              <a:rPr lang="en-US" altLang="ja-JP" sz="1600" baseline="30000">
                <a:latin typeface="Verdana" pitchFamily="34" charset="0"/>
              </a:rPr>
              <a:t>th</a:t>
            </a:r>
            <a:r>
              <a:rPr lang="en-US" altLang="ja-JP" sz="1600">
                <a:latin typeface="Verdana" pitchFamily="34" charset="0"/>
              </a:rPr>
              <a:t> in 1998</a:t>
            </a:r>
          </a:p>
          <a:p>
            <a:r>
              <a:rPr lang="en-US" altLang="ja-JP" sz="1600">
                <a:latin typeface="Verdana" pitchFamily="34" charset="0"/>
              </a:rPr>
              <a:t>5</a:t>
            </a:r>
            <a:r>
              <a:rPr lang="en-US" altLang="ja-JP" sz="1600" baseline="30000">
                <a:latin typeface="Verdana" pitchFamily="34" charset="0"/>
              </a:rPr>
              <a:t>th</a:t>
            </a:r>
            <a:r>
              <a:rPr lang="en-US" altLang="ja-JP" sz="1600">
                <a:latin typeface="Verdana" pitchFamily="34" charset="0"/>
              </a:rPr>
              <a:t> in 2008</a:t>
            </a:r>
            <a:endParaRPr lang="ja-JP" altLang="en-US" sz="1600"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738188"/>
            <a:ext cx="52292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テキスト ボックス 2"/>
          <p:cNvSpPr txBox="1">
            <a:spLocks noChangeArrowheads="1"/>
          </p:cNvSpPr>
          <p:nvPr/>
        </p:nvSpPr>
        <p:spPr bwMode="auto">
          <a:xfrm>
            <a:off x="5715000" y="1643063"/>
            <a:ext cx="3427413" cy="347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Verdana" pitchFamily="34" charset="0"/>
              </a:rPr>
              <a:t>Conventional results…</a:t>
            </a:r>
          </a:p>
          <a:p>
            <a:endParaRPr lang="en-US" altLang="ja-JP" sz="2000">
              <a:latin typeface="Verdana" pitchFamily="34" charset="0"/>
            </a:endParaRPr>
          </a:p>
          <a:p>
            <a:endParaRPr lang="en-US" altLang="ja-JP" sz="2000">
              <a:latin typeface="Verdana" pitchFamily="34" charset="0"/>
            </a:endParaRPr>
          </a:p>
          <a:p>
            <a:r>
              <a:rPr lang="en-US" altLang="ja-JP" sz="2000">
                <a:latin typeface="Verdana" pitchFamily="34" charset="0"/>
              </a:rPr>
              <a:t>It may clarify the current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situations.</a:t>
            </a:r>
          </a:p>
          <a:p>
            <a:endParaRPr lang="en-US" altLang="ja-JP" sz="2000">
              <a:latin typeface="Verdana" pitchFamily="34" charset="0"/>
            </a:endParaRPr>
          </a:p>
          <a:p>
            <a:r>
              <a:rPr lang="en-US" altLang="ja-JP" sz="2000">
                <a:latin typeface="Verdana" pitchFamily="34" charset="0"/>
              </a:rPr>
              <a:t>However,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only few people might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image the situation and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feel the transportation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issues.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1606550"/>
            <a:ext cx="6715125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テキスト ボックス 2"/>
          <p:cNvSpPr txBox="1">
            <a:spLocks noChangeArrowheads="1"/>
          </p:cNvSpPr>
          <p:nvPr/>
        </p:nvSpPr>
        <p:spPr bwMode="auto">
          <a:xfrm>
            <a:off x="1000125" y="71438"/>
            <a:ext cx="80010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000">
                <a:latin typeface="Verdana" pitchFamily="34" charset="0"/>
              </a:rPr>
              <a:t>Much effort for obtaining better understanding of public are required</a:t>
            </a:r>
          </a:p>
          <a:p>
            <a:endParaRPr lang="en-US" altLang="ja-JP" sz="2000">
              <a:latin typeface="Verdana" pitchFamily="34" charset="0"/>
            </a:endParaRPr>
          </a:p>
          <a:p>
            <a:r>
              <a:rPr lang="en-US" altLang="ja-JP" sz="2000">
                <a:latin typeface="Verdana" pitchFamily="34" charset="0"/>
              </a:rPr>
              <a:t>Example of “Tokyo PT 1998”, friendly characters raised the urban transportation problems.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247650"/>
            <a:ext cx="54864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テキスト ボックス 2"/>
          <p:cNvSpPr txBox="1">
            <a:spLocks noChangeArrowheads="1"/>
          </p:cNvSpPr>
          <p:nvPr/>
        </p:nvSpPr>
        <p:spPr bwMode="auto">
          <a:xfrm>
            <a:off x="5857875" y="1714500"/>
            <a:ext cx="32750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Verdana" pitchFamily="34" charset="0"/>
              </a:rPr>
              <a:t>“Q &amp; A” by using results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and characters dialogue</a:t>
            </a:r>
            <a:endParaRPr lang="ja-JP" altLang="en-US" sz="2000">
              <a:latin typeface="Verdana" pitchFamily="34" charset="0"/>
            </a:endParaRPr>
          </a:p>
        </p:txBody>
      </p:sp>
      <p:sp>
        <p:nvSpPr>
          <p:cNvPr id="43012" name="テキスト ボックス 3"/>
          <p:cNvSpPr txBox="1">
            <a:spLocks noChangeArrowheads="1"/>
          </p:cNvSpPr>
          <p:nvPr/>
        </p:nvSpPr>
        <p:spPr bwMode="auto">
          <a:xfrm>
            <a:off x="5572125" y="3286125"/>
            <a:ext cx="356552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en-US" altLang="ja-JP" sz="2000">
                <a:latin typeface="Verdana" pitchFamily="34" charset="0"/>
                <a:sym typeface="Wingdings" pitchFamily="2" charset="2"/>
              </a:rPr>
              <a:t>Other chances for Public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- Public Hearing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- Open House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- Public Meeting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- Festival for M/P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- Public Advertising</a:t>
            </a:r>
          </a:p>
          <a:p>
            <a:r>
              <a:rPr lang="en-US" altLang="ja-JP" sz="2000">
                <a:latin typeface="Verdana" pitchFamily="34" charset="0"/>
              </a:rPr>
              <a:t>are useful ways for </a:t>
            </a:r>
          </a:p>
          <a:p>
            <a:r>
              <a:rPr lang="en-US" altLang="ja-JP" sz="2000">
                <a:latin typeface="Verdana" pitchFamily="34" charset="0"/>
              </a:rPr>
              <a:t>Public Involvement, 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Public Participation </a:t>
            </a:r>
            <a:endParaRPr lang="ja-JP" altLang="en-US" sz="2000"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1D549-6E90-4DD9-BE60-94F791941A6C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EF0FB69-285D-45F0-856E-4A8586074100}"/>
              </a:ext>
            </a:extLst>
          </p:cNvPr>
          <p:cNvGrpSpPr/>
          <p:nvPr/>
        </p:nvGrpSpPr>
        <p:grpSpPr>
          <a:xfrm>
            <a:off x="15007" y="908720"/>
            <a:ext cx="9113986" cy="5589240"/>
            <a:chOff x="0" y="648072"/>
            <a:chExt cx="9113986" cy="5589240"/>
          </a:xfrm>
        </p:grpSpPr>
        <p:pic>
          <p:nvPicPr>
            <p:cNvPr id="7" name="Picture 2" descr="C:\usr\Doc\My Dropbox\2011\JICA都市分析\WorldMap.gif">
              <a:extLst>
                <a:ext uri="{FF2B5EF4-FFF2-40B4-BE49-F238E27FC236}">
                  <a16:creationId xmlns:a16="http://schemas.microsoft.com/office/drawing/2014/main" id="{4D111790-4F6E-43E1-A112-A1272F943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072"/>
              <a:ext cx="9113986" cy="558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E7D366F-F7F2-4DB8-9F2C-BFE5975E7EE7}"/>
                </a:ext>
              </a:extLst>
            </p:cNvPr>
            <p:cNvSpPr/>
            <p:nvPr/>
          </p:nvSpPr>
          <p:spPr>
            <a:xfrm>
              <a:off x="2216077" y="3933056"/>
              <a:ext cx="1183337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2, 24.PhnomPenh</a:t>
              </a:r>
            </a:p>
          </p:txBody>
        </p:sp>
        <p:sp>
          <p:nvSpPr>
            <p:cNvPr id="9" name="円/楕円 2">
              <a:extLst>
                <a:ext uri="{FF2B5EF4-FFF2-40B4-BE49-F238E27FC236}">
                  <a16:creationId xmlns:a16="http://schemas.microsoft.com/office/drawing/2014/main" id="{A5C23DCC-F07A-4872-8F56-BAB888FD3003}"/>
                </a:ext>
              </a:extLst>
            </p:cNvPr>
            <p:cNvSpPr/>
            <p:nvPr/>
          </p:nvSpPr>
          <p:spPr>
            <a:xfrm>
              <a:off x="3427687" y="383593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5">
              <a:extLst>
                <a:ext uri="{FF2B5EF4-FFF2-40B4-BE49-F238E27FC236}">
                  <a16:creationId xmlns:a16="http://schemas.microsoft.com/office/drawing/2014/main" id="{139D33FB-7D61-4BFF-9710-74042DC95114}"/>
                </a:ext>
              </a:extLst>
            </p:cNvPr>
            <p:cNvSpPr/>
            <p:nvPr/>
          </p:nvSpPr>
          <p:spPr>
            <a:xfrm>
              <a:off x="3509752" y="390236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6">
              <a:extLst>
                <a:ext uri="{FF2B5EF4-FFF2-40B4-BE49-F238E27FC236}">
                  <a16:creationId xmlns:a16="http://schemas.microsoft.com/office/drawing/2014/main" id="{BA098298-6283-41D3-A272-0AF40FA7B8A1}"/>
                </a:ext>
              </a:extLst>
            </p:cNvPr>
            <p:cNvSpPr/>
            <p:nvPr/>
          </p:nvSpPr>
          <p:spPr>
            <a:xfrm>
              <a:off x="3513667" y="361712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7">
              <a:extLst>
                <a:ext uri="{FF2B5EF4-FFF2-40B4-BE49-F238E27FC236}">
                  <a16:creationId xmlns:a16="http://schemas.microsoft.com/office/drawing/2014/main" id="{70600567-CE3D-472C-A66B-DE3771E8952B}"/>
                </a:ext>
              </a:extLst>
            </p:cNvPr>
            <p:cNvSpPr/>
            <p:nvPr/>
          </p:nvSpPr>
          <p:spPr>
            <a:xfrm>
              <a:off x="3580102" y="377734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ECFF647-1D2D-4E4A-8369-5259ED9FC5FB}"/>
                </a:ext>
              </a:extLst>
            </p:cNvPr>
            <p:cNvCxnSpPr>
              <a:stCxn id="8" idx="3"/>
              <a:endCxn id="9" idx="3"/>
            </p:cNvCxnSpPr>
            <p:nvPr/>
          </p:nvCxnSpPr>
          <p:spPr>
            <a:xfrm flipV="1">
              <a:off x="3399414" y="3897393"/>
              <a:ext cx="38818" cy="166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7B5044D-2914-4CC9-AF19-8E089ABFC5AC}"/>
                </a:ext>
              </a:extLst>
            </p:cNvPr>
            <p:cNvSpPr/>
            <p:nvPr/>
          </p:nvSpPr>
          <p:spPr>
            <a:xfrm>
              <a:off x="3889767" y="4391526"/>
              <a:ext cx="1042273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12.HoChiMinh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EEAD979F-29CC-47DA-A312-33218F4548CD}"/>
                </a:ext>
              </a:extLst>
            </p:cNvPr>
            <p:cNvCxnSpPr>
              <a:stCxn id="10" idx="6"/>
              <a:endCxn id="14" idx="0"/>
            </p:cNvCxnSpPr>
            <p:nvPr/>
          </p:nvCxnSpPr>
          <p:spPr>
            <a:xfrm>
              <a:off x="3581760" y="3938369"/>
              <a:ext cx="829144" cy="4531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2DCD304-BF0B-49CB-83FF-DAD87BD792C7}"/>
                </a:ext>
              </a:extLst>
            </p:cNvPr>
            <p:cNvSpPr/>
            <p:nvPr/>
          </p:nvSpPr>
          <p:spPr>
            <a:xfrm>
              <a:off x="4157876" y="3887470"/>
              <a:ext cx="832279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17.DaNang</a:t>
              </a: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A7EABB75-A0FC-4064-B4CD-F6D49AAD874A}"/>
                </a:ext>
              </a:extLst>
            </p:cNvPr>
            <p:cNvCxnSpPr>
              <a:stCxn id="12" idx="6"/>
              <a:endCxn id="16" idx="1"/>
            </p:cNvCxnSpPr>
            <p:nvPr/>
          </p:nvCxnSpPr>
          <p:spPr>
            <a:xfrm>
              <a:off x="3652110" y="3813344"/>
              <a:ext cx="505766" cy="2049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2F4E3B4-9B43-4F17-8ED3-37B92BF72650}"/>
                </a:ext>
              </a:extLst>
            </p:cNvPr>
            <p:cNvSpPr/>
            <p:nvPr/>
          </p:nvSpPr>
          <p:spPr>
            <a:xfrm>
              <a:off x="4058077" y="3244334"/>
              <a:ext cx="699230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13.Hanoi</a:t>
              </a: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76A5347-E1A5-4140-8D38-8BDFF9324B81}"/>
                </a:ext>
              </a:extLst>
            </p:cNvPr>
            <p:cNvCxnSpPr>
              <a:stCxn id="11" idx="6"/>
              <a:endCxn id="18" idx="1"/>
            </p:cNvCxnSpPr>
            <p:nvPr/>
          </p:nvCxnSpPr>
          <p:spPr>
            <a:xfrm flipV="1">
              <a:off x="3585675" y="3375139"/>
              <a:ext cx="472402" cy="277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円/楕円 24">
              <a:extLst>
                <a:ext uri="{FF2B5EF4-FFF2-40B4-BE49-F238E27FC236}">
                  <a16:creationId xmlns:a16="http://schemas.microsoft.com/office/drawing/2014/main" id="{A5714C1F-918E-4569-8D7F-856F395DC99C}"/>
                </a:ext>
              </a:extLst>
            </p:cNvPr>
            <p:cNvSpPr/>
            <p:nvPr/>
          </p:nvSpPr>
          <p:spPr>
            <a:xfrm>
              <a:off x="1187624" y="3284984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10E5737-59AB-42D2-8674-9C56CCD849E5}"/>
                </a:ext>
              </a:extLst>
            </p:cNvPr>
            <p:cNvSpPr/>
            <p:nvPr/>
          </p:nvSpPr>
          <p:spPr>
            <a:xfrm>
              <a:off x="107504" y="3167390"/>
              <a:ext cx="679994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1.Tripoli</a:t>
              </a:r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823BFFE-19B4-48BA-BCE7-888FDB475E4A}"/>
                </a:ext>
              </a:extLst>
            </p:cNvPr>
            <p:cNvCxnSpPr>
              <a:stCxn id="20" idx="2"/>
              <a:endCxn id="21" idx="3"/>
            </p:cNvCxnSpPr>
            <p:nvPr/>
          </p:nvCxnSpPr>
          <p:spPr>
            <a:xfrm flipH="1" flipV="1">
              <a:off x="787498" y="3298195"/>
              <a:ext cx="400126" cy="227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F034AA0-C72A-45E1-A0ED-6CBF512AD629}"/>
                </a:ext>
              </a:extLst>
            </p:cNvPr>
            <p:cNvSpPr/>
            <p:nvPr/>
          </p:nvSpPr>
          <p:spPr>
            <a:xfrm>
              <a:off x="179512" y="2735342"/>
              <a:ext cx="867545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3.Damascus</a:t>
              </a:r>
            </a:p>
          </p:txBody>
        </p:sp>
        <p:sp>
          <p:nvSpPr>
            <p:cNvPr id="24" name="円/楕円 30">
              <a:extLst>
                <a:ext uri="{FF2B5EF4-FFF2-40B4-BE49-F238E27FC236}">
                  <a16:creationId xmlns:a16="http://schemas.microsoft.com/office/drawing/2014/main" id="{F567A716-B080-4C42-8AA4-885809A75A6F}"/>
                </a:ext>
              </a:extLst>
            </p:cNvPr>
            <p:cNvSpPr/>
            <p:nvPr/>
          </p:nvSpPr>
          <p:spPr>
            <a:xfrm>
              <a:off x="1763688" y="321297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44FCD11-8949-4D03-8327-FAAF4FDC4E50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1047057" y="2866147"/>
              <a:ext cx="727176" cy="357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円/楕円 33">
              <a:extLst>
                <a:ext uri="{FF2B5EF4-FFF2-40B4-BE49-F238E27FC236}">
                  <a16:creationId xmlns:a16="http://schemas.microsoft.com/office/drawing/2014/main" id="{D268C770-D6B5-4FC5-BE5C-EA2185364F75}"/>
                </a:ext>
              </a:extLst>
            </p:cNvPr>
            <p:cNvSpPr/>
            <p:nvPr/>
          </p:nvSpPr>
          <p:spPr>
            <a:xfrm>
              <a:off x="3851920" y="376952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8D0D131-4F16-461A-BFDC-3FEB5F4A9C17}"/>
                </a:ext>
              </a:extLst>
            </p:cNvPr>
            <p:cNvSpPr/>
            <p:nvPr/>
          </p:nvSpPr>
          <p:spPr>
            <a:xfrm>
              <a:off x="4607277" y="3573016"/>
              <a:ext cx="684803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4.Manila</a:t>
              </a: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085CE8B-A4EC-4491-A4A1-8DEF1C61C379}"/>
                </a:ext>
              </a:extLst>
            </p:cNvPr>
            <p:cNvCxnSpPr>
              <a:stCxn id="26" idx="6"/>
              <a:endCxn id="27" idx="1"/>
            </p:cNvCxnSpPr>
            <p:nvPr/>
          </p:nvCxnSpPr>
          <p:spPr>
            <a:xfrm flipV="1">
              <a:off x="3923928" y="3703821"/>
              <a:ext cx="683349" cy="1017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円/楕円 37">
              <a:extLst>
                <a:ext uri="{FF2B5EF4-FFF2-40B4-BE49-F238E27FC236}">
                  <a16:creationId xmlns:a16="http://schemas.microsoft.com/office/drawing/2014/main" id="{67A76D4F-FCCD-431B-A5DA-861659F8ADA3}"/>
                </a:ext>
              </a:extLst>
            </p:cNvPr>
            <p:cNvSpPr/>
            <p:nvPr/>
          </p:nvSpPr>
          <p:spPr>
            <a:xfrm>
              <a:off x="3491880" y="3356992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8172657-16A0-4251-B7B3-2BC0806164A4}"/>
                </a:ext>
              </a:extLst>
            </p:cNvPr>
            <p:cNvSpPr/>
            <p:nvPr/>
          </p:nvSpPr>
          <p:spPr>
            <a:xfrm>
              <a:off x="4151982" y="2841424"/>
              <a:ext cx="798617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5.Chengdu</a:t>
              </a:r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F03CCA-B834-40A4-8FC2-4E4E25312E0B}"/>
                </a:ext>
              </a:extLst>
            </p:cNvPr>
            <p:cNvCxnSpPr>
              <a:stCxn id="29" idx="0"/>
              <a:endCxn id="30" idx="1"/>
            </p:cNvCxnSpPr>
            <p:nvPr/>
          </p:nvCxnSpPr>
          <p:spPr>
            <a:xfrm flipV="1">
              <a:off x="3527884" y="2972229"/>
              <a:ext cx="624098" cy="384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円/楕円 41">
              <a:extLst>
                <a:ext uri="{FF2B5EF4-FFF2-40B4-BE49-F238E27FC236}">
                  <a16:creationId xmlns:a16="http://schemas.microsoft.com/office/drawing/2014/main" id="{662412AA-33E2-45B2-831C-403BBA6B5325}"/>
                </a:ext>
              </a:extLst>
            </p:cNvPr>
            <p:cNvSpPr/>
            <p:nvPr/>
          </p:nvSpPr>
          <p:spPr>
            <a:xfrm>
              <a:off x="7668344" y="3861048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9DB2-6FDF-4FBB-8469-1F9FFC31ADB8}"/>
                </a:ext>
              </a:extLst>
            </p:cNvPr>
            <p:cNvSpPr/>
            <p:nvPr/>
          </p:nvSpPr>
          <p:spPr>
            <a:xfrm>
              <a:off x="6264809" y="3743454"/>
              <a:ext cx="827471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6.Managua</a:t>
              </a:r>
            </a:p>
          </p:txBody>
        </p: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9924613-EC94-4AB6-9227-4F836E90E154}"/>
                </a:ext>
              </a:extLst>
            </p:cNvPr>
            <p:cNvCxnSpPr>
              <a:stCxn id="32" idx="0"/>
              <a:endCxn id="33" idx="3"/>
            </p:cNvCxnSpPr>
            <p:nvPr/>
          </p:nvCxnSpPr>
          <p:spPr>
            <a:xfrm flipH="1">
              <a:off x="7092280" y="3861048"/>
              <a:ext cx="612068" cy="132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円/楕円 45">
              <a:extLst>
                <a:ext uri="{FF2B5EF4-FFF2-40B4-BE49-F238E27FC236}">
                  <a16:creationId xmlns:a16="http://schemas.microsoft.com/office/drawing/2014/main" id="{5735E443-E6C0-4341-8762-DEC2CD2D87D4}"/>
                </a:ext>
              </a:extLst>
            </p:cNvPr>
            <p:cNvSpPr/>
            <p:nvPr/>
          </p:nvSpPr>
          <p:spPr>
            <a:xfrm>
              <a:off x="8604448" y="414908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466FAD5A-DFE3-40D1-AE39-638BDE3FF16B}"/>
                </a:ext>
              </a:extLst>
            </p:cNvPr>
            <p:cNvSpPr/>
            <p:nvPr/>
          </p:nvSpPr>
          <p:spPr>
            <a:xfrm>
              <a:off x="8028384" y="3371612"/>
              <a:ext cx="654346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7.Belem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E611DAAB-7448-4B1D-BF61-399EE32B54D9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8355557" y="3633222"/>
              <a:ext cx="259436" cy="5264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円/楕円 49">
              <a:extLst>
                <a:ext uri="{FF2B5EF4-FFF2-40B4-BE49-F238E27FC236}">
                  <a16:creationId xmlns:a16="http://schemas.microsoft.com/office/drawing/2014/main" id="{16CC6736-3EC8-4959-943D-4C4143FC0C5A}"/>
                </a:ext>
              </a:extLst>
            </p:cNvPr>
            <p:cNvSpPr/>
            <p:nvPr/>
          </p:nvSpPr>
          <p:spPr>
            <a:xfrm>
              <a:off x="1475656" y="285293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30B01F34-B2F6-4C17-B96B-8F8DFAB589F8}"/>
                </a:ext>
              </a:extLst>
            </p:cNvPr>
            <p:cNvSpPr/>
            <p:nvPr/>
          </p:nvSpPr>
          <p:spPr>
            <a:xfrm>
              <a:off x="1475413" y="2276872"/>
              <a:ext cx="864339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8.Bucharest</a:t>
              </a:r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2E3E51EB-1E5C-4E50-A7DD-929FE1F791A1}"/>
                </a:ext>
              </a:extLst>
            </p:cNvPr>
            <p:cNvCxnSpPr>
              <a:stCxn id="38" idx="7"/>
              <a:endCxn id="39" idx="2"/>
            </p:cNvCxnSpPr>
            <p:nvPr/>
          </p:nvCxnSpPr>
          <p:spPr>
            <a:xfrm flipV="1">
              <a:off x="1537119" y="2538482"/>
              <a:ext cx="370464" cy="3249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円/楕円 53">
              <a:extLst>
                <a:ext uri="{FF2B5EF4-FFF2-40B4-BE49-F238E27FC236}">
                  <a16:creationId xmlns:a16="http://schemas.microsoft.com/office/drawing/2014/main" id="{3930AAC2-9A84-438C-8531-A16A93C3F69E}"/>
                </a:ext>
              </a:extLst>
            </p:cNvPr>
            <p:cNvSpPr/>
            <p:nvPr/>
          </p:nvSpPr>
          <p:spPr>
            <a:xfrm>
              <a:off x="1619672" y="3333547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481E192-C4F7-4A22-A398-5A9B7907916F}"/>
                </a:ext>
              </a:extLst>
            </p:cNvPr>
            <p:cNvSpPr/>
            <p:nvPr/>
          </p:nvSpPr>
          <p:spPr>
            <a:xfrm>
              <a:off x="1304654" y="3599438"/>
              <a:ext cx="603050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9.Cairo</a:t>
              </a:r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689FF87-A2E6-457C-9A68-B29C0A6D4E4E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 flipH="1">
              <a:off x="1606179" y="3405555"/>
              <a:ext cx="49497" cy="193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円/楕円 58">
              <a:extLst>
                <a:ext uri="{FF2B5EF4-FFF2-40B4-BE49-F238E27FC236}">
                  <a16:creationId xmlns:a16="http://schemas.microsoft.com/office/drawing/2014/main" id="{66CC64C6-C733-4916-9CE0-4813BCDFBC52}"/>
                </a:ext>
              </a:extLst>
            </p:cNvPr>
            <p:cNvSpPr/>
            <p:nvPr/>
          </p:nvSpPr>
          <p:spPr>
            <a:xfrm>
              <a:off x="3491880" y="429309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B25855C-1E03-44F8-A8E7-1CCDF3366C7A}"/>
                </a:ext>
              </a:extLst>
            </p:cNvPr>
            <p:cNvSpPr/>
            <p:nvPr/>
          </p:nvSpPr>
          <p:spPr>
            <a:xfrm>
              <a:off x="3419872" y="4895582"/>
              <a:ext cx="771365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10.Jakarta</a:t>
              </a:r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4DF9A46C-B1BB-400D-B028-BFFF6BD537BB}"/>
                </a:ext>
              </a:extLst>
            </p:cNvPr>
            <p:cNvCxnSpPr>
              <a:stCxn id="45" idx="0"/>
              <a:endCxn id="44" idx="5"/>
            </p:cNvCxnSpPr>
            <p:nvPr/>
          </p:nvCxnSpPr>
          <p:spPr>
            <a:xfrm flipH="1" flipV="1">
              <a:off x="3553343" y="4354559"/>
              <a:ext cx="252212" cy="5410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/楕円 62">
              <a:extLst>
                <a:ext uri="{FF2B5EF4-FFF2-40B4-BE49-F238E27FC236}">
                  <a16:creationId xmlns:a16="http://schemas.microsoft.com/office/drawing/2014/main" id="{CB1E8381-3509-48F5-8D3E-E8638758EF18}"/>
                </a:ext>
              </a:extLst>
            </p:cNvPr>
            <p:cNvSpPr/>
            <p:nvPr/>
          </p:nvSpPr>
          <p:spPr>
            <a:xfrm>
              <a:off x="3388612" y="4053627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A72ACC1-E620-46ED-9ADB-F3FFAA5358D7}"/>
                </a:ext>
              </a:extLst>
            </p:cNvPr>
            <p:cNvSpPr/>
            <p:nvPr/>
          </p:nvSpPr>
          <p:spPr>
            <a:xfrm>
              <a:off x="2339752" y="4437112"/>
              <a:ext cx="1186543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11.KualaLumpur</a:t>
              </a:r>
            </a:p>
          </p:txBody>
        </p: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AE0C805-3B8D-4054-A08E-4E7159C2F405}"/>
                </a:ext>
              </a:extLst>
            </p:cNvPr>
            <p:cNvCxnSpPr>
              <a:stCxn id="47" idx="3"/>
              <a:endCxn id="48" idx="0"/>
            </p:cNvCxnSpPr>
            <p:nvPr/>
          </p:nvCxnSpPr>
          <p:spPr>
            <a:xfrm flipH="1">
              <a:off x="2933024" y="4115090"/>
              <a:ext cx="466133" cy="322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円/楕円 66">
              <a:extLst>
                <a:ext uri="{FF2B5EF4-FFF2-40B4-BE49-F238E27FC236}">
                  <a16:creationId xmlns:a16="http://schemas.microsoft.com/office/drawing/2014/main" id="{F3CF3927-87C3-4451-BF9F-0AB3989F40BD}"/>
                </a:ext>
              </a:extLst>
            </p:cNvPr>
            <p:cNvSpPr/>
            <p:nvPr/>
          </p:nvSpPr>
          <p:spPr>
            <a:xfrm>
              <a:off x="1754200" y="4135123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8BF157A-AAB4-4175-BED1-CD42C1479C23}"/>
                </a:ext>
              </a:extLst>
            </p:cNvPr>
            <p:cNvSpPr/>
            <p:nvPr/>
          </p:nvSpPr>
          <p:spPr>
            <a:xfrm>
              <a:off x="121578" y="4139498"/>
              <a:ext cx="1002197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14, 22.Nairobi</a:t>
              </a:r>
            </a:p>
          </p:txBody>
        </p: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85E2BCB2-7E10-4024-B763-A5C2D3AC01AE}"/>
                </a:ext>
              </a:extLst>
            </p:cNvPr>
            <p:cNvCxnSpPr>
              <a:endCxn id="50" idx="2"/>
            </p:cNvCxnSpPr>
            <p:nvPr/>
          </p:nvCxnSpPr>
          <p:spPr>
            <a:xfrm flipV="1">
              <a:off x="1087377" y="4171127"/>
              <a:ext cx="666823" cy="87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円/楕円 70">
              <a:extLst>
                <a:ext uri="{FF2B5EF4-FFF2-40B4-BE49-F238E27FC236}">
                  <a16:creationId xmlns:a16="http://schemas.microsoft.com/office/drawing/2014/main" id="{B0F5072F-5CD1-4DCD-8225-43D9FCEBB424}"/>
                </a:ext>
              </a:extLst>
            </p:cNvPr>
            <p:cNvSpPr/>
            <p:nvPr/>
          </p:nvSpPr>
          <p:spPr>
            <a:xfrm>
              <a:off x="7884368" y="4437112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E1333901-4EAB-4952-A2CD-B5EE5B71D2CF}"/>
                </a:ext>
              </a:extLst>
            </p:cNvPr>
            <p:cNvSpPr/>
            <p:nvPr/>
          </p:nvSpPr>
          <p:spPr>
            <a:xfrm>
              <a:off x="6793731" y="4612486"/>
              <a:ext cx="657552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15.Lima</a:t>
              </a:r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2C6FE9C-301B-4B8A-A85B-4D4FFF1FB0F1}"/>
                </a:ext>
              </a:extLst>
            </p:cNvPr>
            <p:cNvCxnSpPr>
              <a:stCxn id="53" idx="2"/>
              <a:endCxn id="54" idx="3"/>
            </p:cNvCxnSpPr>
            <p:nvPr/>
          </p:nvCxnSpPr>
          <p:spPr>
            <a:xfrm flipH="1">
              <a:off x="7451283" y="4473116"/>
              <a:ext cx="433085" cy="270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円/楕円 74">
              <a:extLst>
                <a:ext uri="{FF2B5EF4-FFF2-40B4-BE49-F238E27FC236}">
                  <a16:creationId xmlns:a16="http://schemas.microsoft.com/office/drawing/2014/main" id="{55D03F76-040B-4FB6-A7EE-C20554B7C5DF}"/>
                </a:ext>
              </a:extLst>
            </p:cNvPr>
            <p:cNvSpPr/>
            <p:nvPr/>
          </p:nvSpPr>
          <p:spPr>
            <a:xfrm>
              <a:off x="1820066" y="4310399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866B76C-B0E4-460C-940C-B10B3F7D9172}"/>
                </a:ext>
              </a:extLst>
            </p:cNvPr>
            <p:cNvSpPr/>
            <p:nvPr/>
          </p:nvSpPr>
          <p:spPr>
            <a:xfrm>
              <a:off x="1795760" y="4871424"/>
              <a:ext cx="1127232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16.DarEsSalaam</a:t>
              </a:r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C4B285A-A906-4EEA-9380-5FC2AB3C753F}"/>
                </a:ext>
              </a:extLst>
            </p:cNvPr>
            <p:cNvCxnSpPr>
              <a:stCxn id="57" idx="0"/>
              <a:endCxn id="56" idx="5"/>
            </p:cNvCxnSpPr>
            <p:nvPr/>
          </p:nvCxnSpPr>
          <p:spPr>
            <a:xfrm flipH="1" flipV="1">
              <a:off x="1881529" y="4371862"/>
              <a:ext cx="477847" cy="4995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円/楕円 78">
              <a:extLst>
                <a:ext uri="{FF2B5EF4-FFF2-40B4-BE49-F238E27FC236}">
                  <a16:creationId xmlns:a16="http://schemas.microsoft.com/office/drawing/2014/main" id="{5EDE8516-251A-4B28-B63D-B4D9F6298877}"/>
                </a:ext>
              </a:extLst>
            </p:cNvPr>
            <p:cNvSpPr/>
            <p:nvPr/>
          </p:nvSpPr>
          <p:spPr>
            <a:xfrm>
              <a:off x="3491880" y="2780928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67B3411-80D6-4D36-BF66-633AF78D37E0}"/>
                </a:ext>
              </a:extLst>
            </p:cNvPr>
            <p:cNvSpPr/>
            <p:nvPr/>
          </p:nvSpPr>
          <p:spPr>
            <a:xfrm>
              <a:off x="3001626" y="2303294"/>
              <a:ext cx="1066318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18.Ulaanbaatar</a:t>
              </a:r>
            </a:p>
          </p:txBody>
        </p: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AE32B07-BAD1-44B0-A16C-91CE57C3FCDE}"/>
                </a:ext>
              </a:extLst>
            </p:cNvPr>
            <p:cNvCxnSpPr>
              <a:endCxn id="59" idx="0"/>
            </p:cNvCxnSpPr>
            <p:nvPr/>
          </p:nvCxnSpPr>
          <p:spPr>
            <a:xfrm flipH="1">
              <a:off x="3527884" y="2564904"/>
              <a:ext cx="6901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円/楕円 82">
              <a:extLst>
                <a:ext uri="{FF2B5EF4-FFF2-40B4-BE49-F238E27FC236}">
                  <a16:creationId xmlns:a16="http://schemas.microsoft.com/office/drawing/2014/main" id="{931CDD7A-2EAA-440B-98BD-6E02F8D8305A}"/>
                </a:ext>
              </a:extLst>
            </p:cNvPr>
            <p:cNvSpPr/>
            <p:nvPr/>
          </p:nvSpPr>
          <p:spPr>
            <a:xfrm>
              <a:off x="3075462" y="3501008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C8475F46-CA90-4285-8837-491D86721215}"/>
                </a:ext>
              </a:extLst>
            </p:cNvPr>
            <p:cNvSpPr/>
            <p:nvPr/>
          </p:nvSpPr>
          <p:spPr>
            <a:xfrm>
              <a:off x="2771800" y="3023374"/>
              <a:ext cx="723275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19.Dhaka</a:t>
              </a:r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213C5FA3-A937-4A0D-A934-A80A1B4D697E}"/>
                </a:ext>
              </a:extLst>
            </p:cNvPr>
            <p:cNvCxnSpPr>
              <a:stCxn id="63" idx="2"/>
              <a:endCxn id="62" idx="0"/>
            </p:cNvCxnSpPr>
            <p:nvPr/>
          </p:nvCxnSpPr>
          <p:spPr>
            <a:xfrm flipH="1">
              <a:off x="3111466" y="3284984"/>
              <a:ext cx="21972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5FF4FBDD-B337-45B9-8C52-2B0C2E0079CA}"/>
                </a:ext>
              </a:extLst>
            </p:cNvPr>
            <p:cNvSpPr/>
            <p:nvPr/>
          </p:nvSpPr>
          <p:spPr>
            <a:xfrm>
              <a:off x="2138166" y="2663334"/>
              <a:ext cx="705642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20.Kabul</a:t>
              </a:r>
            </a:p>
          </p:txBody>
        </p:sp>
        <p:sp>
          <p:nvSpPr>
            <p:cNvPr id="66" name="円/楕円 87">
              <a:extLst>
                <a:ext uri="{FF2B5EF4-FFF2-40B4-BE49-F238E27FC236}">
                  <a16:creationId xmlns:a16="http://schemas.microsoft.com/office/drawing/2014/main" id="{2573BD69-9667-4487-A7EA-796F0B852B1D}"/>
                </a:ext>
              </a:extLst>
            </p:cNvPr>
            <p:cNvSpPr/>
            <p:nvPr/>
          </p:nvSpPr>
          <p:spPr>
            <a:xfrm>
              <a:off x="2507213" y="3236421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B868668B-76B0-432E-9119-AF478E88977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2489688" y="2924944"/>
              <a:ext cx="53529" cy="3114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63092B9-0016-4B46-80B2-6049B927A2FD}"/>
                </a:ext>
              </a:extLst>
            </p:cNvPr>
            <p:cNvSpPr/>
            <p:nvPr/>
          </p:nvSpPr>
          <p:spPr>
            <a:xfrm>
              <a:off x="1766737" y="3296133"/>
              <a:ext cx="760144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21.Lahore</a:t>
              </a:r>
            </a:p>
          </p:txBody>
        </p:sp>
        <p:sp>
          <p:nvSpPr>
            <p:cNvPr id="69" name="円/楕円 64">
              <a:extLst>
                <a:ext uri="{FF2B5EF4-FFF2-40B4-BE49-F238E27FC236}">
                  <a16:creationId xmlns:a16="http://schemas.microsoft.com/office/drawing/2014/main" id="{848025EF-F3D5-41FE-9155-D04374AEADA7}"/>
                </a:ext>
              </a:extLst>
            </p:cNvPr>
            <p:cNvSpPr/>
            <p:nvPr/>
          </p:nvSpPr>
          <p:spPr>
            <a:xfrm>
              <a:off x="2684162" y="3322132"/>
              <a:ext cx="72008" cy="79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AB10934-552C-4DF6-9920-F4D4D935A9E3}"/>
                </a:ext>
              </a:extLst>
            </p:cNvPr>
            <p:cNvCxnSpPr>
              <a:stCxn id="69" idx="3"/>
              <a:endCxn id="68" idx="3"/>
            </p:cNvCxnSpPr>
            <p:nvPr/>
          </p:nvCxnSpPr>
          <p:spPr>
            <a:xfrm flipH="1">
              <a:off x="2526881" y="3389741"/>
              <a:ext cx="167826" cy="37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C7C7C6F-C3CA-49BF-9F3B-530BF3289901}"/>
                </a:ext>
              </a:extLst>
            </p:cNvPr>
            <p:cNvCxnSpPr>
              <a:stCxn id="73" idx="0"/>
            </p:cNvCxnSpPr>
            <p:nvPr/>
          </p:nvCxnSpPr>
          <p:spPr>
            <a:xfrm flipV="1">
              <a:off x="1178538" y="4856190"/>
              <a:ext cx="514205" cy="430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円/楕円 74">
              <a:extLst>
                <a:ext uri="{FF2B5EF4-FFF2-40B4-BE49-F238E27FC236}">
                  <a16:creationId xmlns:a16="http://schemas.microsoft.com/office/drawing/2014/main" id="{7AEBC3E0-F702-4EAE-82C3-F918510C2E7B}"/>
                </a:ext>
              </a:extLst>
            </p:cNvPr>
            <p:cNvSpPr/>
            <p:nvPr/>
          </p:nvSpPr>
          <p:spPr>
            <a:xfrm>
              <a:off x="1653697" y="4814217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14142CA-D440-44FB-89F1-975A67C300C4}"/>
                </a:ext>
              </a:extLst>
            </p:cNvPr>
            <p:cNvSpPr/>
            <p:nvPr/>
          </p:nvSpPr>
          <p:spPr>
            <a:xfrm>
              <a:off x="779229" y="5287134"/>
              <a:ext cx="798617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23.Maputo</a:t>
              </a:r>
            </a:p>
          </p:txBody>
        </p:sp>
        <p:sp>
          <p:nvSpPr>
            <p:cNvPr id="74" name="円/楕円 64">
              <a:extLst>
                <a:ext uri="{FF2B5EF4-FFF2-40B4-BE49-F238E27FC236}">
                  <a16:creationId xmlns:a16="http://schemas.microsoft.com/office/drawing/2014/main" id="{FE34465D-CD15-446A-AB3A-46C3C669A3D3}"/>
                </a:ext>
              </a:extLst>
            </p:cNvPr>
            <p:cNvSpPr/>
            <p:nvPr/>
          </p:nvSpPr>
          <p:spPr>
            <a:xfrm>
              <a:off x="2571678" y="3508959"/>
              <a:ext cx="72008" cy="79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74D82F8-1DC1-4D90-B0C8-C94B8C4EEF51}"/>
                </a:ext>
              </a:extLst>
            </p:cNvPr>
            <p:cNvCxnSpPr>
              <a:stCxn id="76" idx="0"/>
              <a:endCxn id="74" idx="4"/>
            </p:cNvCxnSpPr>
            <p:nvPr/>
          </p:nvCxnSpPr>
          <p:spPr>
            <a:xfrm flipV="1">
              <a:off x="2492976" y="3588168"/>
              <a:ext cx="114706" cy="51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E19D4B0E-ABB2-4082-B1D9-4F3ABF9B2914}"/>
                </a:ext>
              </a:extLst>
            </p:cNvPr>
            <p:cNvSpPr/>
            <p:nvPr/>
          </p:nvSpPr>
          <p:spPr>
            <a:xfrm>
              <a:off x="2076211" y="3639240"/>
              <a:ext cx="833530" cy="261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1100" dirty="0">
                  <a:latin typeface="Times New Roman" pitchFamily="18" charset="0"/>
                  <a:cs typeface="Times New Roman" pitchFamily="18" charset="0"/>
                </a:rPr>
                <a:t>25.Karachi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27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CC5F30-9608-4832-9BFF-99CCD78D1D71}" type="slidenum">
              <a:rPr lang="en-US" altLang="ja-JP" smtClean="0"/>
              <a:pPr/>
              <a:t>25</a:t>
            </a:fld>
            <a:endParaRPr lang="en-US" altLang="ja-JP"/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042988" y="404813"/>
            <a:ext cx="6811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Major transport surveys in Japan &amp; U.S.A.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1765300" y="1447800"/>
            <a:ext cx="7559675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solidFill>
                  <a:srgbClr val="009900"/>
                </a:solidFill>
                <a:latin typeface="Arial" charset="0"/>
              </a:rPr>
              <a:t>Name of survey</a:t>
            </a:r>
            <a:r>
              <a:rPr lang="en-US" altLang="ja-JP" sz="1800">
                <a:latin typeface="Arial" charset="0"/>
              </a:rPr>
              <a:t>	</a:t>
            </a:r>
            <a:r>
              <a:rPr lang="en-US" altLang="ja-JP" sz="1800">
                <a:solidFill>
                  <a:srgbClr val="009900"/>
                </a:solidFill>
                <a:latin typeface="Arial" charset="0"/>
              </a:rPr>
              <a:t>area	mode	unit	sampling	cost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solidFill>
                  <a:srgbClr val="009900"/>
                </a:solidFill>
                <a:latin typeface="Arial" charset="0"/>
              </a:rPr>
              <a:t>				rate	mill.$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endParaRPr lang="en-US" altLang="ja-JP" sz="1800">
              <a:latin typeface="Arial" charset="0"/>
            </a:endParaRP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Person Trip survey	city	all	person	3-7%	5-20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Road OD survey	nation	car	vehicle	3%	40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Commodity survey	nation	all	freight	3%	- - -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Metropolitan transit	city	transit	person	12%	- - -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Inter-city passenger	nation	all	person	- - -	- - -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endParaRPr lang="en-US" altLang="ja-JP" sz="1800">
              <a:latin typeface="Arial" charset="0"/>
            </a:endParaRP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Person Trip survey	city	all	person	0.4%	1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American Travel	nation	all	person	0.1%	14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Survey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NPTS	city	all	person	0.05%	7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Commodity Flow	nation	all	freight	20%	- - -</a:t>
            </a:r>
          </a:p>
          <a:p>
            <a:pPr>
              <a:tabLst>
                <a:tab pos="2574925" algn="l"/>
                <a:tab pos="3616325" algn="l"/>
                <a:tab pos="4479925" algn="l"/>
                <a:tab pos="5521325" algn="l"/>
                <a:tab pos="6667500" algn="l"/>
              </a:tabLst>
            </a:pPr>
            <a:r>
              <a:rPr lang="en-US" altLang="ja-JP" sz="1800">
                <a:latin typeface="Arial" charset="0"/>
              </a:rPr>
              <a:t>Survey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830263" y="2276475"/>
            <a:ext cx="1004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solidFill>
                  <a:srgbClr val="0033CC"/>
                </a:solidFill>
                <a:latin typeface="Arial" charset="0"/>
              </a:rPr>
              <a:t>JAPAN</a:t>
            </a:r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911225" y="3933825"/>
            <a:ext cx="708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solidFill>
                  <a:srgbClr val="0033CC"/>
                </a:solidFill>
                <a:latin typeface="Arial" charset="0"/>
              </a:rPr>
              <a:t>USA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668A1F-F35D-4E4C-A4DA-CEA494044771}" type="slidenum">
              <a:rPr lang="en-US" altLang="ja-JP" smtClean="0"/>
              <a:pPr/>
              <a:t>26</a:t>
            </a:fld>
            <a:endParaRPr lang="en-US" altLang="ja-JP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295400" y="1219200"/>
          <a:ext cx="67818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Photo Editor ｲﾒｰｼﾞ" r:id="rId4" imgW="14819048" imgH="11298227" progId="">
                  <p:embed/>
                </p:oleObj>
              </mc:Choice>
              <mc:Fallback>
                <p:oleObj name="Photo Editor ｲﾒｰｼﾞ" r:id="rId4" imgW="14819048" imgH="11298227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19200"/>
                        <a:ext cx="6781800" cy="516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1074738" y="217488"/>
            <a:ext cx="67611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Survey sheet</a:t>
            </a:r>
          </a:p>
          <a:p>
            <a:r>
              <a:rPr lang="en-US" altLang="ja-JP" sz="2000">
                <a:latin typeface="Arial" charset="0"/>
              </a:rPr>
              <a:t>                           Commodity Flow Survey (U.S.A.) in 1993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2E8EE2-EC38-4126-A7C1-702AD22A5C0C}" type="slidenum">
              <a:rPr lang="en-US" altLang="ja-JP" smtClean="0"/>
              <a:pPr/>
              <a:t>27</a:t>
            </a:fld>
            <a:endParaRPr lang="en-US" altLang="ja-JP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949325" y="188913"/>
            <a:ext cx="6359525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Commodity Flow Survey in the US</a:t>
            </a:r>
          </a:p>
          <a:p>
            <a:r>
              <a:rPr lang="en-US" altLang="ja-JP" sz="2000">
                <a:latin typeface="Arial" charset="0"/>
              </a:rPr>
              <a:t> - Almost same survey as Japanese CFS</a:t>
            </a:r>
          </a:p>
          <a:p>
            <a:r>
              <a:rPr lang="en-US" altLang="ja-JP" sz="2000">
                <a:latin typeface="Arial" charset="0"/>
              </a:rPr>
              <a:t> - Conducted every 5 years, the latest one is 2002 CFS</a:t>
            </a:r>
          </a:p>
          <a:p>
            <a:r>
              <a:rPr lang="en-US" altLang="ja-JP" sz="2000">
                <a:latin typeface="Arial" charset="0"/>
              </a:rPr>
              <a:t> - Sampled establishments: 51,000 (parent: 760,000)</a:t>
            </a: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900113" y="1844675"/>
            <a:ext cx="4572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400" b="1">
                <a:latin typeface="Arial" charset="0"/>
              </a:rPr>
              <a:t>Surveyed Industries</a:t>
            </a:r>
          </a:p>
          <a:p>
            <a:r>
              <a:rPr lang="en-US" altLang="ja-JP" sz="1100">
                <a:latin typeface="Arial" charset="0"/>
              </a:rPr>
              <a:t>212 Mining (Except Oil and Gas)</a:t>
            </a:r>
          </a:p>
          <a:p>
            <a:r>
              <a:rPr lang="en-US" altLang="ja-JP" sz="1100">
                <a:latin typeface="Arial" charset="0"/>
              </a:rPr>
              <a:t>311 Food Manufacturing</a:t>
            </a:r>
          </a:p>
          <a:p>
            <a:r>
              <a:rPr lang="en-US" altLang="ja-JP" sz="1100">
                <a:latin typeface="Arial" charset="0"/>
              </a:rPr>
              <a:t>312 Beverage and Tobacco Product Manufacturing</a:t>
            </a:r>
          </a:p>
          <a:p>
            <a:r>
              <a:rPr lang="en-US" altLang="ja-JP" sz="1100">
                <a:latin typeface="Arial" charset="0"/>
              </a:rPr>
              <a:t>313 Textile Mills</a:t>
            </a:r>
          </a:p>
          <a:p>
            <a:r>
              <a:rPr lang="en-US" altLang="ja-JP" sz="1100">
                <a:latin typeface="Arial" charset="0"/>
              </a:rPr>
              <a:t>314 Textile Product Mills</a:t>
            </a:r>
          </a:p>
          <a:p>
            <a:r>
              <a:rPr lang="en-US" altLang="ja-JP" sz="1100">
                <a:latin typeface="Arial" charset="0"/>
              </a:rPr>
              <a:t>315 Apparel Manufacturing</a:t>
            </a:r>
          </a:p>
          <a:p>
            <a:r>
              <a:rPr lang="en-US" altLang="ja-JP" sz="1100">
                <a:latin typeface="Arial" charset="0"/>
              </a:rPr>
              <a:t>316 Leather and related Product Manufacturing</a:t>
            </a:r>
          </a:p>
          <a:p>
            <a:r>
              <a:rPr lang="en-US" altLang="ja-JP" sz="1100">
                <a:latin typeface="Arial" charset="0"/>
              </a:rPr>
              <a:t>321 Wood Product Manufacturing</a:t>
            </a:r>
          </a:p>
          <a:p>
            <a:r>
              <a:rPr lang="en-US" altLang="ja-JP" sz="1100">
                <a:latin typeface="Arial" charset="0"/>
              </a:rPr>
              <a:t>322 Paper Manufacturing</a:t>
            </a:r>
          </a:p>
          <a:p>
            <a:r>
              <a:rPr lang="en-US" altLang="ja-JP" sz="1100">
                <a:latin typeface="Arial" charset="0"/>
              </a:rPr>
              <a:t>323 Printing and Related Support Activities</a:t>
            </a:r>
          </a:p>
          <a:p>
            <a:r>
              <a:rPr lang="en-US" altLang="ja-JP" sz="1100">
                <a:latin typeface="Arial" charset="0"/>
              </a:rPr>
              <a:t>324 Petroleum and Coal Products Manufacturing</a:t>
            </a:r>
          </a:p>
          <a:p>
            <a:r>
              <a:rPr lang="en-US" altLang="ja-JP" sz="1100">
                <a:latin typeface="Arial" charset="0"/>
              </a:rPr>
              <a:t>325 Chemical Manufacturing</a:t>
            </a:r>
          </a:p>
          <a:p>
            <a:r>
              <a:rPr lang="en-US" altLang="ja-JP" sz="1100">
                <a:latin typeface="Arial" charset="0"/>
              </a:rPr>
              <a:t>326 Plastics and Rubber Products Manufacturing</a:t>
            </a:r>
          </a:p>
          <a:p>
            <a:r>
              <a:rPr lang="en-US" altLang="ja-JP" sz="1100">
                <a:latin typeface="Arial" charset="0"/>
              </a:rPr>
              <a:t>327 Nonmetallic Mineral Product Manufacturing</a:t>
            </a:r>
          </a:p>
          <a:p>
            <a:r>
              <a:rPr lang="en-US" altLang="ja-JP" sz="1100">
                <a:latin typeface="Arial" charset="0"/>
              </a:rPr>
              <a:t>331 Primary Metal Manufacturing</a:t>
            </a:r>
          </a:p>
          <a:p>
            <a:r>
              <a:rPr lang="en-US" altLang="ja-JP" sz="1100">
                <a:latin typeface="Arial" charset="0"/>
              </a:rPr>
              <a:t>332 Fabricated Metal Product Manufacturing</a:t>
            </a:r>
          </a:p>
          <a:p>
            <a:r>
              <a:rPr lang="en-US" altLang="ja-JP" sz="1100">
                <a:latin typeface="Arial" charset="0"/>
              </a:rPr>
              <a:t>333 Machinery Manufacturing</a:t>
            </a:r>
          </a:p>
          <a:p>
            <a:r>
              <a:rPr lang="en-US" altLang="ja-JP" sz="1100">
                <a:latin typeface="Arial" charset="0"/>
              </a:rPr>
              <a:t>334 Computer and Electronic Product Manufacturing</a:t>
            </a:r>
          </a:p>
          <a:p>
            <a:r>
              <a:rPr lang="en-US" altLang="ja-JP" sz="1100">
                <a:latin typeface="Arial" charset="0"/>
              </a:rPr>
              <a:t>335 Electrical Equipment, Appliances and Component Manufacturing</a:t>
            </a:r>
          </a:p>
          <a:p>
            <a:r>
              <a:rPr lang="en-US" altLang="ja-JP" sz="1100">
                <a:latin typeface="Arial" charset="0"/>
              </a:rPr>
              <a:t>336 Transportation Equipment Manufacturing</a:t>
            </a:r>
          </a:p>
          <a:p>
            <a:r>
              <a:rPr lang="en-US" altLang="ja-JP" sz="1100">
                <a:latin typeface="Arial" charset="0"/>
              </a:rPr>
              <a:t>337 Furniture and Related Product Manufacturing</a:t>
            </a:r>
          </a:p>
          <a:p>
            <a:r>
              <a:rPr lang="en-US" altLang="ja-JP" sz="1100">
                <a:latin typeface="Arial" charset="0"/>
              </a:rPr>
              <a:t>339 Miscellaneous Manufacturing</a:t>
            </a:r>
          </a:p>
          <a:p>
            <a:r>
              <a:rPr lang="en-US" altLang="ja-JP" sz="1100">
                <a:latin typeface="Arial" charset="0"/>
              </a:rPr>
              <a:t>421 Wholesale Trade, Durable Goods</a:t>
            </a:r>
          </a:p>
          <a:p>
            <a:r>
              <a:rPr lang="en-US" altLang="ja-JP" sz="1100">
                <a:latin typeface="Arial" charset="0"/>
              </a:rPr>
              <a:t>422 Wholesale Trade, Nondurable Goods</a:t>
            </a:r>
          </a:p>
          <a:p>
            <a:r>
              <a:rPr lang="en-US" altLang="ja-JP" sz="1100">
                <a:latin typeface="Arial" charset="0"/>
              </a:rPr>
              <a:t>4541 Electronic Shopping and Mail-Order Houses</a:t>
            </a:r>
          </a:p>
          <a:p>
            <a:r>
              <a:rPr lang="en-US" altLang="ja-JP" sz="1100">
                <a:latin typeface="Arial" charset="0"/>
              </a:rPr>
              <a:t>493100 Warehousing and Storage</a:t>
            </a:r>
          </a:p>
          <a:p>
            <a:r>
              <a:rPr lang="en-US" altLang="ja-JP" sz="1100">
                <a:latin typeface="Arial" charset="0"/>
              </a:rPr>
              <a:t>551114 Corporate, Subsidiary and Regional Managing Offices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4584700" y="3721100"/>
            <a:ext cx="4019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Arial" charset="0"/>
              </a:rPr>
              <a:t>Details are available at</a:t>
            </a:r>
          </a:p>
          <a:p>
            <a:r>
              <a:rPr lang="en-US" altLang="ja-JP" sz="1800">
                <a:latin typeface="Arial" charset="0"/>
              </a:rPr>
              <a:t>http://www.bts.gov/ntda/cfs/index.html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3305B5-8A93-40FD-9A1B-C624B05B80B8}" type="slidenum">
              <a:rPr lang="en-US" altLang="ja-JP" smtClean="0"/>
              <a:pPr/>
              <a:t>28</a:t>
            </a:fld>
            <a:endParaRPr lang="en-US" altLang="ja-JP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971550" y="188913"/>
            <a:ext cx="698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>
                <a:solidFill>
                  <a:schemeClr val="tx2"/>
                </a:solidFill>
                <a:latin typeface="Arial" charset="0"/>
              </a:rPr>
              <a:t>Commodity Flow Survey Sheet in Tokyo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838200"/>
            <a:ext cx="78486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7FA223-C4CD-402A-BB08-EDC90FDA5365}" type="slidenum">
              <a:rPr lang="en-US" altLang="ja-JP" smtClean="0"/>
              <a:pPr/>
              <a:t>29</a:t>
            </a:fld>
            <a:endParaRPr lang="en-US" altLang="ja-JP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360488" y="1163638"/>
          <a:ext cx="6272212" cy="535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ビットマップ イメージ" r:id="rId4" imgW="9523810" imgH="8133333" progId="PBrush">
                  <p:embed/>
                </p:oleObj>
              </mc:Choice>
              <mc:Fallback>
                <p:oleObj name="ビットマップ イメージ" r:id="rId4" imgW="9523810" imgH="8133333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1163638"/>
                        <a:ext cx="6272212" cy="535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260350"/>
            <a:ext cx="7018337" cy="4524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ja-JP" sz="2800">
                <a:latin typeface="Arial" charset="0"/>
              </a:rPr>
              <a:t>Total: 30,000 answers in 2004 survey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BE3C04-21B9-4791-874B-FD16F448259D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24579" name="Rectangle 22"/>
          <p:cNvSpPr>
            <a:spLocks noGrp="1" noChangeArrowheads="1"/>
          </p:cNvSpPr>
          <p:nvPr>
            <p:ph type="title"/>
          </p:nvPr>
        </p:nvSpPr>
        <p:spPr>
          <a:xfrm>
            <a:off x="971550" y="1341438"/>
            <a:ext cx="7918450" cy="1143000"/>
          </a:xfrm>
        </p:spPr>
        <p:txBody>
          <a:bodyPr/>
          <a:lstStyle/>
          <a:p>
            <a:pPr eaLnBrk="1" hangingPunct="1"/>
            <a:r>
              <a:rPr lang="en-US" altLang="ja-JP" b="1">
                <a:solidFill>
                  <a:schemeClr val="tx1"/>
                </a:solidFill>
                <a:latin typeface="Arial" charset="0"/>
              </a:rPr>
              <a:t>1.Transportation Survey</a:t>
            </a:r>
          </a:p>
        </p:txBody>
      </p:sp>
      <p:sp>
        <p:nvSpPr>
          <p:cNvPr id="24580" name="Text Box 23"/>
          <p:cNvSpPr txBox="1">
            <a:spLocks noChangeArrowheads="1"/>
          </p:cNvSpPr>
          <p:nvPr/>
        </p:nvSpPr>
        <p:spPr bwMode="auto">
          <a:xfrm>
            <a:off x="7812088" y="404813"/>
            <a:ext cx="1014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MⅢ-1</a:t>
            </a:r>
          </a:p>
        </p:txBody>
      </p:sp>
      <p:pic>
        <p:nvPicPr>
          <p:cNvPr id="24581" name="Picture 24" descr="C:\Photo_City\2007\Hanoi06\burden\bur-08.JPG"/>
          <p:cNvPicPr>
            <a:picLocks noChangeAspect="1" noChangeArrowheads="1"/>
          </p:cNvPicPr>
          <p:nvPr/>
        </p:nvPicPr>
        <p:blipFill>
          <a:blip r:embed="rId3" cstate="print">
            <a:lum bright="20000" contrast="-14000"/>
          </a:blip>
          <a:srcRect/>
          <a:stretch>
            <a:fillRect/>
          </a:stretch>
        </p:blipFill>
        <p:spPr bwMode="auto">
          <a:xfrm>
            <a:off x="2071688" y="2714625"/>
            <a:ext cx="5749925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679FC9-D6BE-4255-B808-63290C74C78C}" type="slidenum">
              <a:rPr lang="en-US" altLang="ja-JP" smtClean="0"/>
              <a:pPr/>
              <a:t>30</a:t>
            </a:fld>
            <a:endParaRPr lang="en-US" altLang="ja-JP"/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3" cstate="print"/>
          <a:srcRect l="-398" t="5911"/>
          <a:stretch>
            <a:fillRect/>
          </a:stretch>
        </p:blipFill>
        <p:spPr bwMode="auto">
          <a:xfrm>
            <a:off x="1149350" y="1360488"/>
            <a:ext cx="6986588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7875" y="4400550"/>
            <a:ext cx="183197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1116013" y="188913"/>
            <a:ext cx="6745287" cy="51911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>
                <a:latin typeface="Arial" charset="0"/>
                <a:ea typeface="HG丸ｺﾞｼｯｸM-PRO" pitchFamily="50" charset="-128"/>
              </a:rPr>
              <a:t>Generation/Attraction Volume of Goods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7010400" y="4267200"/>
            <a:ext cx="1981200" cy="639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200">
                <a:latin typeface="Arial" charset="0"/>
                <a:cs typeface="Arial" charset="0"/>
              </a:rPr>
              <a:t>Goods Flow Occurrence Concentrated Volume/total area (t/km2)</a:t>
            </a:r>
            <a:endParaRPr lang="en-US" altLang="ja-JP" sz="1200">
              <a:latin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B781C5-BB55-403F-9523-12EFAFE1A96B}" type="slidenum">
              <a:rPr lang="en-US" altLang="ja-JP" smtClean="0"/>
              <a:pPr/>
              <a:t>31</a:t>
            </a:fld>
            <a:endParaRPr lang="en-US" altLang="ja-JP"/>
          </a:p>
        </p:txBody>
      </p:sp>
      <p:grpSp>
        <p:nvGrpSpPr>
          <p:cNvPr id="48131" name="Group 2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97" name="Picture 3" descr="～1944"/>
            <p:cNvPicPr>
              <a:picLocks noChangeAspect="1" noChangeArrowheads="1"/>
            </p:cNvPicPr>
            <p:nvPr/>
          </p:nvPicPr>
          <p:blipFill>
            <a:blip r:embed="rId2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9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10" y="1314"/>
              <a:ext cx="1150" cy="3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95" name="Picture 6" descr="1945～1949"/>
            <p:cNvPicPr>
              <a:picLocks noChangeAspect="1" noChangeArrowheads="1"/>
            </p:cNvPicPr>
            <p:nvPr/>
          </p:nvPicPr>
          <p:blipFill>
            <a:blip r:embed="rId4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96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10" y="1311"/>
              <a:ext cx="1150" cy="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93" name="Picture 9" descr="1950～1954"/>
            <p:cNvPicPr>
              <a:picLocks noChangeAspect="1" noChangeArrowheads="1"/>
            </p:cNvPicPr>
            <p:nvPr/>
          </p:nvPicPr>
          <p:blipFill>
            <a:blip r:embed="rId6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94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08" y="1311"/>
              <a:ext cx="1152" cy="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grpSp>
          <p:nvGrpSpPr>
            <p:cNvPr id="48187" name="Group 12"/>
            <p:cNvGrpSpPr>
              <a:grpSpLocks/>
            </p:cNvGrpSpPr>
            <p:nvPr/>
          </p:nvGrpSpPr>
          <p:grpSpPr bwMode="auto">
            <a:xfrm>
              <a:off x="0" y="579"/>
              <a:ext cx="4645" cy="3741"/>
              <a:chOff x="-6101" y="7376"/>
              <a:chExt cx="4645" cy="3741"/>
            </a:xfrm>
          </p:grpSpPr>
          <p:pic>
            <p:nvPicPr>
              <p:cNvPr id="48189" name="Picture 13" descr="1955～195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t="4482"/>
              <a:stretch>
                <a:fillRect/>
              </a:stretch>
            </p:blipFill>
            <p:spPr bwMode="auto">
              <a:xfrm>
                <a:off x="-6101" y="7376"/>
                <a:ext cx="4645" cy="37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90" name="Oval 14"/>
              <p:cNvSpPr>
                <a:spLocks noChangeArrowheads="1"/>
              </p:cNvSpPr>
              <p:nvPr/>
            </p:nvSpPr>
            <p:spPr bwMode="auto">
              <a:xfrm>
                <a:off x="-4513" y="8419"/>
                <a:ext cx="1361" cy="1270"/>
              </a:xfrm>
              <a:prstGeom prst="ellipse">
                <a:avLst/>
              </a:prstGeom>
              <a:noFill/>
              <a:ln w="38100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191" name="AutoShape 15"/>
              <p:cNvSpPr>
                <a:spLocks noChangeArrowheads="1"/>
              </p:cNvSpPr>
              <p:nvPr/>
            </p:nvSpPr>
            <p:spPr bwMode="auto">
              <a:xfrm>
                <a:off x="-3334" y="8011"/>
                <a:ext cx="1633" cy="499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19050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altLang="ja-JP" sz="1600">
                    <a:latin typeface="Arial" charset="0"/>
                  </a:rPr>
                  <a:t>1959</a:t>
                </a:r>
                <a:r>
                  <a:rPr lang="ja-JP" altLang="en-US" sz="1600">
                    <a:latin typeface="Arial" charset="0"/>
                  </a:rPr>
                  <a:t>年以前は、物流施設の都心への立地が多い。</a:t>
                </a:r>
              </a:p>
            </p:txBody>
          </p:sp>
          <p:sp>
            <p:nvSpPr>
              <p:cNvPr id="48192" name="Line 16"/>
              <p:cNvSpPr>
                <a:spLocks noChangeShapeType="1"/>
              </p:cNvSpPr>
              <p:nvPr/>
            </p:nvSpPr>
            <p:spPr bwMode="auto">
              <a:xfrm flipH="1">
                <a:off x="-3288" y="8510"/>
                <a:ext cx="544" cy="181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pic>
          <p:nvPicPr>
            <p:cNvPr id="48188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85" name="Picture 19" descr="1960～1964"/>
            <p:cNvPicPr>
              <a:picLocks noChangeAspect="1" noChangeArrowheads="1"/>
            </p:cNvPicPr>
            <p:nvPr/>
          </p:nvPicPr>
          <p:blipFill>
            <a:blip r:embed="rId10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86" name="Picture 2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83" name="Picture 22" descr="1965～1969"/>
            <p:cNvPicPr>
              <a:picLocks noChangeAspect="1" noChangeArrowheads="1"/>
            </p:cNvPicPr>
            <p:nvPr/>
          </p:nvPicPr>
          <p:blipFill>
            <a:blip r:embed="rId12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84" name="Picture 2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-10070" y="8306"/>
            <a:chExt cx="5760" cy="3741"/>
          </a:xfrm>
        </p:grpSpPr>
        <p:grpSp>
          <p:nvGrpSpPr>
            <p:cNvPr id="48173" name="Group 25"/>
            <p:cNvGrpSpPr>
              <a:grpSpLocks/>
            </p:cNvGrpSpPr>
            <p:nvPr/>
          </p:nvGrpSpPr>
          <p:grpSpPr bwMode="auto">
            <a:xfrm>
              <a:off x="-10070" y="8306"/>
              <a:ext cx="4645" cy="3741"/>
              <a:chOff x="-10070" y="8306"/>
              <a:chExt cx="4645" cy="3741"/>
            </a:xfrm>
          </p:grpSpPr>
          <p:pic>
            <p:nvPicPr>
              <p:cNvPr id="48175" name="Picture 26" descr="1970～197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t="4482"/>
              <a:stretch>
                <a:fillRect/>
              </a:stretch>
            </p:blipFill>
            <p:spPr bwMode="auto">
              <a:xfrm>
                <a:off x="-10070" y="8306"/>
                <a:ext cx="4645" cy="37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76" name="Oval 27"/>
              <p:cNvSpPr>
                <a:spLocks noChangeArrowheads="1"/>
              </p:cNvSpPr>
              <p:nvPr/>
            </p:nvSpPr>
            <p:spPr bwMode="auto">
              <a:xfrm rot="-819944">
                <a:off x="-8312" y="8534"/>
                <a:ext cx="453" cy="1225"/>
              </a:xfrm>
              <a:prstGeom prst="ellipse">
                <a:avLst/>
              </a:prstGeom>
              <a:noFill/>
              <a:ln w="38100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177" name="Oval 28"/>
              <p:cNvSpPr>
                <a:spLocks noChangeArrowheads="1"/>
              </p:cNvSpPr>
              <p:nvPr/>
            </p:nvSpPr>
            <p:spPr bwMode="auto">
              <a:xfrm>
                <a:off x="-9163" y="9894"/>
                <a:ext cx="1134" cy="272"/>
              </a:xfrm>
              <a:prstGeom prst="ellipse">
                <a:avLst/>
              </a:prstGeom>
              <a:noFill/>
              <a:ln w="38100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178" name="Oval 29"/>
              <p:cNvSpPr>
                <a:spLocks noChangeArrowheads="1"/>
              </p:cNvSpPr>
              <p:nvPr/>
            </p:nvSpPr>
            <p:spPr bwMode="auto">
              <a:xfrm rot="-2575369">
                <a:off x="-9080" y="10389"/>
                <a:ext cx="1134" cy="317"/>
              </a:xfrm>
              <a:prstGeom prst="ellipse">
                <a:avLst/>
              </a:prstGeom>
              <a:noFill/>
              <a:ln w="38100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179" name="AutoShape 30"/>
              <p:cNvSpPr>
                <a:spLocks noChangeArrowheads="1"/>
              </p:cNvSpPr>
              <p:nvPr/>
            </p:nvSpPr>
            <p:spPr bwMode="auto">
              <a:xfrm>
                <a:off x="-9957" y="8556"/>
                <a:ext cx="1429" cy="589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rgbClr val="3399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ja-JP" altLang="en-US" sz="1600">
                    <a:latin typeface="Arial" charset="0"/>
                  </a:rPr>
                  <a:t>臨海部に加え、新たに整備された高速道路沿道への立地も多い。</a:t>
                </a:r>
              </a:p>
            </p:txBody>
          </p:sp>
          <p:sp>
            <p:nvSpPr>
              <p:cNvPr id="48180" name="Line 31"/>
              <p:cNvSpPr>
                <a:spLocks noChangeShapeType="1"/>
              </p:cNvSpPr>
              <p:nvPr/>
            </p:nvSpPr>
            <p:spPr bwMode="auto">
              <a:xfrm>
                <a:off x="-8528" y="9055"/>
                <a:ext cx="227" cy="204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8181" name="Line 32"/>
              <p:cNvSpPr>
                <a:spLocks noChangeShapeType="1"/>
              </p:cNvSpPr>
              <p:nvPr/>
            </p:nvSpPr>
            <p:spPr bwMode="auto">
              <a:xfrm>
                <a:off x="-8732" y="9145"/>
                <a:ext cx="227" cy="749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8182" name="Line 33"/>
              <p:cNvSpPr>
                <a:spLocks noChangeShapeType="1"/>
              </p:cNvSpPr>
              <p:nvPr/>
            </p:nvSpPr>
            <p:spPr bwMode="auto">
              <a:xfrm>
                <a:off x="-9027" y="9123"/>
                <a:ext cx="204" cy="1519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pic>
          <p:nvPicPr>
            <p:cNvPr id="48174" name="Picture 3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5462" y="9037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71" name="Picture 36" descr="1975～1979"/>
            <p:cNvPicPr>
              <a:picLocks noChangeAspect="1" noChangeArrowheads="1"/>
            </p:cNvPicPr>
            <p:nvPr/>
          </p:nvPicPr>
          <p:blipFill>
            <a:blip r:embed="rId16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72" name="Picture 3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69" name="Picture 39" descr="1980～1984"/>
            <p:cNvPicPr>
              <a:picLocks noChangeAspect="1" noChangeArrowheads="1"/>
            </p:cNvPicPr>
            <p:nvPr/>
          </p:nvPicPr>
          <p:blipFill>
            <a:blip r:embed="rId18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70" name="Picture 4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67" name="Picture 42" descr="1985～1989"/>
            <p:cNvPicPr>
              <a:picLocks noChangeAspect="1" noChangeArrowheads="1"/>
            </p:cNvPicPr>
            <p:nvPr/>
          </p:nvPicPr>
          <p:blipFill>
            <a:blip r:embed="rId20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8" name="Picture 43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65" name="Picture 45" descr="1990～1994"/>
            <p:cNvPicPr>
              <a:picLocks noChangeAspect="1" noChangeArrowheads="1"/>
            </p:cNvPicPr>
            <p:nvPr/>
          </p:nvPicPr>
          <p:blipFill>
            <a:blip r:embed="rId22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6" name="Picture 46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579"/>
            <a:chExt cx="5760" cy="3741"/>
          </a:xfrm>
        </p:grpSpPr>
        <p:pic>
          <p:nvPicPr>
            <p:cNvPr id="48163" name="Picture 48" descr="1995～1999"/>
            <p:cNvPicPr>
              <a:picLocks noChangeAspect="1" noChangeArrowheads="1"/>
            </p:cNvPicPr>
            <p:nvPr/>
          </p:nvPicPr>
          <p:blipFill>
            <a:blip r:embed="rId24" cstate="print"/>
            <a:srcRect t="4482"/>
            <a:stretch>
              <a:fillRect/>
            </a:stretch>
          </p:blipFill>
          <p:spPr bwMode="auto">
            <a:xfrm>
              <a:off x="0" y="579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4" name="Picture 49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4608" y="1310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0"/>
          <p:cNvGrpSpPr>
            <a:grpSpLocks/>
          </p:cNvGrpSpPr>
          <p:nvPr/>
        </p:nvGrpSpPr>
        <p:grpSpPr bwMode="auto">
          <a:xfrm>
            <a:off x="0" y="874713"/>
            <a:ext cx="9144000" cy="5938837"/>
            <a:chOff x="0" y="4723"/>
            <a:chExt cx="5760" cy="3741"/>
          </a:xfrm>
        </p:grpSpPr>
        <p:pic>
          <p:nvPicPr>
            <p:cNvPr id="48158" name="Picture 51" descr="2000～2005"/>
            <p:cNvPicPr>
              <a:picLocks noChangeAspect="1" noChangeArrowheads="1"/>
            </p:cNvPicPr>
            <p:nvPr/>
          </p:nvPicPr>
          <p:blipFill>
            <a:blip r:embed="rId26" cstate="print"/>
            <a:srcRect t="4482"/>
            <a:stretch>
              <a:fillRect/>
            </a:stretch>
          </p:blipFill>
          <p:spPr bwMode="auto">
            <a:xfrm>
              <a:off x="0" y="4723"/>
              <a:ext cx="4645" cy="3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59" name="AutoShape 52"/>
            <p:cNvSpPr>
              <a:spLocks noChangeArrowheads="1"/>
            </p:cNvSpPr>
            <p:nvPr/>
          </p:nvSpPr>
          <p:spPr bwMode="auto">
            <a:xfrm>
              <a:off x="272" y="4950"/>
              <a:ext cx="1225" cy="453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ja-JP" altLang="en-US" sz="1600">
                  <a:latin typeface="Arial" charset="0"/>
                </a:rPr>
                <a:t>圏央道沿道への</a:t>
              </a:r>
            </a:p>
            <a:p>
              <a:r>
                <a:rPr lang="ja-JP" altLang="en-US" sz="1600">
                  <a:latin typeface="Arial" charset="0"/>
                </a:rPr>
                <a:t>立地が進んでいる。</a:t>
              </a:r>
            </a:p>
          </p:txBody>
        </p:sp>
        <p:sp>
          <p:nvSpPr>
            <p:cNvPr id="48160" name="Oval 53"/>
            <p:cNvSpPr>
              <a:spLocks noChangeArrowheads="1"/>
            </p:cNvSpPr>
            <p:nvPr/>
          </p:nvSpPr>
          <p:spPr bwMode="auto">
            <a:xfrm rot="1397635">
              <a:off x="1156" y="5653"/>
              <a:ext cx="427" cy="839"/>
            </a:xfrm>
            <a:prstGeom prst="ellipse">
              <a:avLst/>
            </a:prstGeom>
            <a:noFill/>
            <a:ln w="38100">
              <a:solidFill>
                <a:srgbClr val="3399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8161" name="Line 54"/>
            <p:cNvSpPr>
              <a:spLocks noChangeShapeType="1"/>
            </p:cNvSpPr>
            <p:nvPr/>
          </p:nvSpPr>
          <p:spPr bwMode="auto">
            <a:xfrm>
              <a:off x="998" y="5403"/>
              <a:ext cx="272" cy="409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48162" name="Picture 55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4608" y="5454"/>
              <a:ext cx="115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144" name="Group 56"/>
          <p:cNvGrpSpPr>
            <a:grpSpLocks/>
          </p:cNvGrpSpPr>
          <p:nvPr/>
        </p:nvGrpSpPr>
        <p:grpSpPr bwMode="auto">
          <a:xfrm>
            <a:off x="0" y="5724525"/>
            <a:ext cx="3311525" cy="1089025"/>
            <a:chOff x="0" y="3634"/>
            <a:chExt cx="2086" cy="686"/>
          </a:xfrm>
        </p:grpSpPr>
        <p:sp>
          <p:nvSpPr>
            <p:cNvPr id="48145" name="Rectangle 57"/>
            <p:cNvSpPr>
              <a:spLocks noChangeArrowheads="1"/>
            </p:cNvSpPr>
            <p:nvPr/>
          </p:nvSpPr>
          <p:spPr bwMode="auto">
            <a:xfrm>
              <a:off x="0" y="3634"/>
              <a:ext cx="1995" cy="6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8146" name="Line 58"/>
            <p:cNvSpPr>
              <a:spLocks noChangeShapeType="1"/>
            </p:cNvSpPr>
            <p:nvPr/>
          </p:nvSpPr>
          <p:spPr bwMode="auto">
            <a:xfrm>
              <a:off x="1633" y="3974"/>
              <a:ext cx="205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47" name="Line 59"/>
            <p:cNvSpPr>
              <a:spLocks noChangeShapeType="1"/>
            </p:cNvSpPr>
            <p:nvPr/>
          </p:nvSpPr>
          <p:spPr bwMode="auto">
            <a:xfrm>
              <a:off x="1633" y="4201"/>
              <a:ext cx="205" cy="0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48" name="Oval 60"/>
            <p:cNvSpPr>
              <a:spLocks noChangeArrowheads="1"/>
            </p:cNvSpPr>
            <p:nvPr/>
          </p:nvSpPr>
          <p:spPr bwMode="auto">
            <a:xfrm>
              <a:off x="1134" y="4178"/>
              <a:ext cx="68" cy="68"/>
            </a:xfrm>
            <a:prstGeom prst="ellipse">
              <a:avLst/>
            </a:pr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8149" name="Oval 61"/>
            <p:cNvSpPr>
              <a:spLocks noChangeArrowheads="1"/>
            </p:cNvSpPr>
            <p:nvPr/>
          </p:nvSpPr>
          <p:spPr bwMode="auto">
            <a:xfrm>
              <a:off x="1134" y="3952"/>
              <a:ext cx="68" cy="6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8150" name="Line 62"/>
            <p:cNvSpPr>
              <a:spLocks noChangeShapeType="1"/>
            </p:cNvSpPr>
            <p:nvPr/>
          </p:nvSpPr>
          <p:spPr bwMode="auto">
            <a:xfrm>
              <a:off x="1451" y="3634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51" name="Line 63"/>
            <p:cNvSpPr>
              <a:spLocks noChangeShapeType="1"/>
            </p:cNvSpPr>
            <p:nvPr/>
          </p:nvSpPr>
          <p:spPr bwMode="auto">
            <a:xfrm>
              <a:off x="907" y="3634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52" name="Line 64"/>
            <p:cNvSpPr>
              <a:spLocks noChangeShapeType="1"/>
            </p:cNvSpPr>
            <p:nvPr/>
          </p:nvSpPr>
          <p:spPr bwMode="auto">
            <a:xfrm flipH="1">
              <a:off x="0" y="4088"/>
              <a:ext cx="19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53" name="Line 65"/>
            <p:cNvSpPr>
              <a:spLocks noChangeShapeType="1"/>
            </p:cNvSpPr>
            <p:nvPr/>
          </p:nvSpPr>
          <p:spPr bwMode="auto">
            <a:xfrm flipH="1">
              <a:off x="0" y="3861"/>
              <a:ext cx="19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154" name="Text Box 66"/>
            <p:cNvSpPr txBox="1">
              <a:spLocks noChangeArrowheads="1"/>
            </p:cNvSpPr>
            <p:nvPr/>
          </p:nvSpPr>
          <p:spPr bwMode="auto">
            <a:xfrm>
              <a:off x="0" y="3861"/>
              <a:ext cx="9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ja-JP" altLang="en-US" sz="1400">
                  <a:latin typeface="Arial" charset="0"/>
                </a:rPr>
                <a:t>当該年代に整備</a:t>
              </a:r>
            </a:p>
          </p:txBody>
        </p:sp>
        <p:sp>
          <p:nvSpPr>
            <p:cNvPr id="48155" name="Text Box 67"/>
            <p:cNvSpPr txBox="1">
              <a:spLocks noChangeArrowheads="1"/>
            </p:cNvSpPr>
            <p:nvPr/>
          </p:nvSpPr>
          <p:spPr bwMode="auto">
            <a:xfrm>
              <a:off x="113" y="4128"/>
              <a:ext cx="7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ja-JP" altLang="en-US" sz="1400">
                  <a:latin typeface="Arial" charset="0"/>
                </a:rPr>
                <a:t>過去に整備</a:t>
              </a:r>
            </a:p>
          </p:txBody>
        </p:sp>
        <p:sp>
          <p:nvSpPr>
            <p:cNvPr id="48156" name="Text Box 68"/>
            <p:cNvSpPr txBox="1">
              <a:spLocks noChangeArrowheads="1"/>
            </p:cNvSpPr>
            <p:nvPr/>
          </p:nvSpPr>
          <p:spPr bwMode="auto">
            <a:xfrm>
              <a:off x="862" y="3634"/>
              <a:ext cx="6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ja-JP" altLang="en-US" sz="1600">
                  <a:latin typeface="Arial" charset="0"/>
                </a:rPr>
                <a:t>物流施設</a:t>
              </a:r>
            </a:p>
          </p:txBody>
        </p:sp>
        <p:sp>
          <p:nvSpPr>
            <p:cNvPr id="48157" name="Text Box 69"/>
            <p:cNvSpPr txBox="1">
              <a:spLocks noChangeArrowheads="1"/>
            </p:cNvSpPr>
            <p:nvPr/>
          </p:nvSpPr>
          <p:spPr bwMode="auto">
            <a:xfrm>
              <a:off x="1406" y="3634"/>
              <a:ext cx="6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ja-JP" altLang="en-US" sz="1600">
                  <a:latin typeface="Arial" charset="0"/>
                </a:rPr>
                <a:t>高速道路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15D8E6-30D2-4BCE-A399-4F8075BCFD02}" type="slidenum">
              <a:rPr lang="en-US" altLang="ja-JP" smtClean="0"/>
              <a:pPr/>
              <a:t>32</a:t>
            </a:fld>
            <a:endParaRPr lang="en-US" altLang="ja-JP"/>
          </a:p>
        </p:txBody>
      </p:sp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039813" y="188913"/>
            <a:ext cx="22367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2) Capacity</a:t>
            </a:r>
          </a:p>
        </p:txBody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838200" y="1487488"/>
            <a:ext cx="578961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Capacity of Road (QV curve)</a:t>
            </a:r>
          </a:p>
          <a:p>
            <a:r>
              <a:rPr lang="en-US" altLang="ja-JP" sz="2400">
                <a:latin typeface="Arial" charset="0"/>
              </a:rPr>
              <a:t> </a:t>
            </a:r>
          </a:p>
          <a:p>
            <a:r>
              <a:rPr lang="en-US" altLang="ja-JP" sz="2400">
                <a:latin typeface="Arial" charset="0"/>
              </a:rPr>
              <a:t> </a:t>
            </a:r>
            <a:r>
              <a:rPr lang="en-US" altLang="ja-JP" sz="2400" i="1"/>
              <a:t>Q </a:t>
            </a:r>
            <a:r>
              <a:rPr lang="en-US" altLang="ja-JP" sz="2400">
                <a:latin typeface="Arial" charset="0"/>
              </a:rPr>
              <a:t>: volume [ cars / hour ]</a:t>
            </a:r>
          </a:p>
          <a:p>
            <a:r>
              <a:rPr lang="en-US" altLang="ja-JP" sz="2400">
                <a:latin typeface="Arial" charset="0"/>
              </a:rPr>
              <a:t> </a:t>
            </a:r>
            <a:r>
              <a:rPr lang="en-US" altLang="ja-JP" sz="2400" i="1"/>
              <a:t>V </a:t>
            </a:r>
            <a:r>
              <a:rPr lang="en-US" altLang="ja-JP" sz="2400">
                <a:latin typeface="Arial" charset="0"/>
              </a:rPr>
              <a:t>: velocity [ Km / hour ]</a:t>
            </a:r>
          </a:p>
          <a:p>
            <a:r>
              <a:rPr lang="en-US" altLang="ja-JP" sz="2400">
                <a:latin typeface="Arial" charset="0"/>
              </a:rPr>
              <a:t> </a:t>
            </a:r>
            <a:r>
              <a:rPr lang="en-US" altLang="ja-JP" sz="2400" i="1"/>
              <a:t>K </a:t>
            </a:r>
            <a:r>
              <a:rPr lang="en-US" altLang="ja-JP" sz="2400">
                <a:latin typeface="Arial" charset="0"/>
              </a:rPr>
              <a:t>: density [ cars / Km ]</a:t>
            </a:r>
          </a:p>
          <a:p>
            <a:endParaRPr lang="en-US" altLang="ja-JP" sz="2400">
              <a:latin typeface="Arial" charset="0"/>
            </a:endParaRPr>
          </a:p>
          <a:p>
            <a:r>
              <a:rPr lang="en-US" altLang="ja-JP" sz="2400">
                <a:latin typeface="Arial" charset="0"/>
              </a:rPr>
              <a:t>  </a:t>
            </a:r>
            <a:r>
              <a:rPr lang="en-US" altLang="ja-JP" sz="2400" i="1"/>
              <a:t>Q = K V</a:t>
            </a:r>
            <a:r>
              <a:rPr lang="en-US" altLang="ja-JP" sz="2400">
                <a:latin typeface="Arial" charset="0"/>
              </a:rPr>
              <a:t>              (theoretical equation)</a:t>
            </a:r>
          </a:p>
          <a:p>
            <a:r>
              <a:rPr lang="en-US" altLang="ja-JP" sz="2400">
                <a:latin typeface="Arial" charset="0"/>
              </a:rPr>
              <a:t>  </a:t>
            </a:r>
            <a:r>
              <a:rPr lang="en-US" altLang="ja-JP" sz="2400" i="1"/>
              <a:t>K = - a×V + b</a:t>
            </a:r>
            <a:r>
              <a:rPr lang="en-US" altLang="ja-JP" sz="2400">
                <a:latin typeface="Arial" charset="0"/>
              </a:rPr>
              <a:t>    (experimental equation)</a:t>
            </a:r>
          </a:p>
          <a:p>
            <a:endParaRPr lang="en-US" altLang="ja-JP" sz="2400">
              <a:latin typeface="Arial" charset="0"/>
            </a:endParaRPr>
          </a:p>
          <a:p>
            <a:r>
              <a:rPr lang="en-US" altLang="ja-JP" sz="2400">
                <a:latin typeface="Arial" charset="0"/>
              </a:rPr>
              <a:t>   </a:t>
            </a:r>
            <a:r>
              <a:rPr lang="en-US" altLang="ja-JP" sz="2400">
                <a:latin typeface="Arial" charset="0"/>
                <a:sym typeface="Wingdings" pitchFamily="2" charset="2"/>
              </a:rPr>
              <a:t> </a:t>
            </a:r>
            <a:endParaRPr lang="en-US" altLang="ja-JP" sz="2400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752600" y="4724400"/>
          <a:ext cx="40386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数式" r:id="rId4" imgW="1384200" imgH="431640" progId="Equation.3">
                  <p:embed/>
                </p:oleObj>
              </mc:Choice>
              <mc:Fallback>
                <p:oleObj name="数式" r:id="rId4" imgW="13842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724400"/>
                        <a:ext cx="4038600" cy="1260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5638800" y="3352800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127" name="Line 6"/>
          <p:cNvSpPr>
            <a:spLocks noChangeShapeType="1"/>
          </p:cNvSpPr>
          <p:nvPr/>
        </p:nvSpPr>
        <p:spPr bwMode="auto">
          <a:xfrm flipV="1">
            <a:off x="5638800" y="6858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>
            <a:off x="5653088" y="876300"/>
            <a:ext cx="2370137" cy="2484438"/>
          </a:xfrm>
          <a:custGeom>
            <a:avLst/>
            <a:gdLst>
              <a:gd name="T0" fmla="*/ 0 w 1493"/>
              <a:gd name="T1" fmla="*/ 0 h 1565"/>
              <a:gd name="T2" fmla="*/ 675401710 w 1493"/>
              <a:gd name="T3" fmla="*/ 141128784 h 1565"/>
              <a:gd name="T4" fmla="*/ 1186992558 w 1493"/>
              <a:gd name="T5" fmla="*/ 224294774 h 1565"/>
              <a:gd name="T6" fmla="*/ 1534773934 w 1493"/>
              <a:gd name="T7" fmla="*/ 304939765 h 1565"/>
              <a:gd name="T8" fmla="*/ 2106850285 w 1493"/>
              <a:gd name="T9" fmla="*/ 509071705 h 1565"/>
              <a:gd name="T10" fmla="*/ 2147483647 w 1493"/>
              <a:gd name="T11" fmla="*/ 632560141 h 1565"/>
              <a:gd name="T12" fmla="*/ 2147483647 w 1493"/>
              <a:gd name="T13" fmla="*/ 856853427 h 1565"/>
              <a:gd name="T14" fmla="*/ 2147483647 w 1493"/>
              <a:gd name="T15" fmla="*/ 1000503111 h 1565"/>
              <a:gd name="T16" fmla="*/ 2147483647 w 1493"/>
              <a:gd name="T17" fmla="*/ 1184473703 h 1565"/>
              <a:gd name="T18" fmla="*/ 2147483647 w 1493"/>
              <a:gd name="T19" fmla="*/ 1287800892 h 1565"/>
              <a:gd name="T20" fmla="*/ 2147483647 w 1493"/>
              <a:gd name="T21" fmla="*/ 1408768378 h 1565"/>
              <a:gd name="T22" fmla="*/ 2147483647 w 1493"/>
              <a:gd name="T23" fmla="*/ 1960682139 h 1565"/>
              <a:gd name="T24" fmla="*/ 2147483647 w 1493"/>
              <a:gd name="T25" fmla="*/ 2147483647 h 1565"/>
              <a:gd name="T26" fmla="*/ 2147483647 w 1493"/>
              <a:gd name="T27" fmla="*/ 2147483647 h 1565"/>
              <a:gd name="T28" fmla="*/ 2147483647 w 1493"/>
              <a:gd name="T29" fmla="*/ 2147483647 h 1565"/>
              <a:gd name="T30" fmla="*/ 2147483647 w 1493"/>
              <a:gd name="T31" fmla="*/ 2147483647 h 1565"/>
              <a:gd name="T32" fmla="*/ 2127011524 w 1493"/>
              <a:gd name="T33" fmla="*/ 2147483647 h 1565"/>
              <a:gd name="T34" fmla="*/ 1943039423 w 1493"/>
              <a:gd name="T35" fmla="*/ 2147483647 h 1565"/>
              <a:gd name="T36" fmla="*/ 1146670080 w 1493"/>
              <a:gd name="T37" fmla="*/ 2147483647 h 1565"/>
              <a:gd name="T38" fmla="*/ 103325582 w 1493"/>
              <a:gd name="T39" fmla="*/ 2147483647 h 1565"/>
              <a:gd name="T40" fmla="*/ 42841852 w 1493"/>
              <a:gd name="T41" fmla="*/ 2147483647 h 156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93"/>
              <a:gd name="T64" fmla="*/ 0 h 1565"/>
              <a:gd name="T65" fmla="*/ 1493 w 1493"/>
              <a:gd name="T66" fmla="*/ 1565 h 156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93" h="1565">
                <a:moveTo>
                  <a:pt x="0" y="0"/>
                </a:moveTo>
                <a:cubicBezTo>
                  <a:pt x="76" y="49"/>
                  <a:pt x="181" y="45"/>
                  <a:pt x="268" y="56"/>
                </a:cubicBezTo>
                <a:cubicBezTo>
                  <a:pt x="335" y="74"/>
                  <a:pt x="403" y="77"/>
                  <a:pt x="471" y="89"/>
                </a:cubicBezTo>
                <a:cubicBezTo>
                  <a:pt x="518" y="97"/>
                  <a:pt x="562" y="113"/>
                  <a:pt x="609" y="121"/>
                </a:cubicBezTo>
                <a:cubicBezTo>
                  <a:pt x="686" y="148"/>
                  <a:pt x="759" y="177"/>
                  <a:pt x="836" y="202"/>
                </a:cubicBezTo>
                <a:cubicBezTo>
                  <a:pt x="878" y="216"/>
                  <a:pt x="909" y="238"/>
                  <a:pt x="950" y="251"/>
                </a:cubicBezTo>
                <a:cubicBezTo>
                  <a:pt x="1003" y="286"/>
                  <a:pt x="1058" y="325"/>
                  <a:pt x="1120" y="340"/>
                </a:cubicBezTo>
                <a:cubicBezTo>
                  <a:pt x="1156" y="359"/>
                  <a:pt x="1186" y="384"/>
                  <a:pt x="1225" y="397"/>
                </a:cubicBezTo>
                <a:cubicBezTo>
                  <a:pt x="1258" y="428"/>
                  <a:pt x="1291" y="451"/>
                  <a:pt x="1331" y="470"/>
                </a:cubicBezTo>
                <a:cubicBezTo>
                  <a:pt x="1371" y="533"/>
                  <a:pt x="1320" y="460"/>
                  <a:pt x="1372" y="511"/>
                </a:cubicBezTo>
                <a:cubicBezTo>
                  <a:pt x="1387" y="526"/>
                  <a:pt x="1397" y="544"/>
                  <a:pt x="1412" y="559"/>
                </a:cubicBezTo>
                <a:cubicBezTo>
                  <a:pt x="1436" y="632"/>
                  <a:pt x="1458" y="703"/>
                  <a:pt x="1477" y="778"/>
                </a:cubicBezTo>
                <a:cubicBezTo>
                  <a:pt x="1489" y="872"/>
                  <a:pt x="1493" y="875"/>
                  <a:pt x="1477" y="998"/>
                </a:cubicBezTo>
                <a:cubicBezTo>
                  <a:pt x="1475" y="1014"/>
                  <a:pt x="1430" y="1076"/>
                  <a:pt x="1428" y="1079"/>
                </a:cubicBezTo>
                <a:cubicBezTo>
                  <a:pt x="1391" y="1132"/>
                  <a:pt x="1365" y="1154"/>
                  <a:pt x="1315" y="1192"/>
                </a:cubicBezTo>
                <a:cubicBezTo>
                  <a:pt x="1234" y="1253"/>
                  <a:pt x="1127" y="1344"/>
                  <a:pt x="1031" y="1379"/>
                </a:cubicBezTo>
                <a:cubicBezTo>
                  <a:pt x="975" y="1400"/>
                  <a:pt x="903" y="1404"/>
                  <a:pt x="844" y="1411"/>
                </a:cubicBezTo>
                <a:cubicBezTo>
                  <a:pt x="802" y="1439"/>
                  <a:pt x="836" y="1421"/>
                  <a:pt x="771" y="1436"/>
                </a:cubicBezTo>
                <a:cubicBezTo>
                  <a:pt x="665" y="1461"/>
                  <a:pt x="564" y="1480"/>
                  <a:pt x="455" y="1492"/>
                </a:cubicBezTo>
                <a:cubicBezTo>
                  <a:pt x="318" y="1528"/>
                  <a:pt x="182" y="1534"/>
                  <a:pt x="41" y="1549"/>
                </a:cubicBezTo>
                <a:cubicBezTo>
                  <a:pt x="14" y="1558"/>
                  <a:pt x="17" y="1549"/>
                  <a:pt x="17" y="1565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129" name="Text Box 8"/>
          <p:cNvSpPr txBox="1">
            <a:spLocks noChangeArrowheads="1"/>
          </p:cNvSpPr>
          <p:nvPr/>
        </p:nvSpPr>
        <p:spPr bwMode="auto">
          <a:xfrm>
            <a:off x="8570913" y="2971800"/>
            <a:ext cx="420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Q</a:t>
            </a:r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5251450" y="5730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V</a:t>
            </a:r>
          </a:p>
        </p:txBody>
      </p:sp>
      <p:sp>
        <p:nvSpPr>
          <p:cNvPr id="5131" name="Line 10"/>
          <p:cNvSpPr>
            <a:spLocks noChangeShapeType="1"/>
          </p:cNvSpPr>
          <p:nvPr/>
        </p:nvSpPr>
        <p:spPr bwMode="auto">
          <a:xfrm>
            <a:off x="8001000" y="2209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132" name="Text Box 11"/>
          <p:cNvSpPr txBox="1">
            <a:spLocks noChangeArrowheads="1"/>
          </p:cNvSpPr>
          <p:nvPr/>
        </p:nvSpPr>
        <p:spPr bwMode="auto">
          <a:xfrm>
            <a:off x="7437438" y="3565525"/>
            <a:ext cx="1173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Capacity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0D95B-2D4F-4699-8CC5-66A54FB2BC10}" type="slidenum">
              <a:rPr lang="en-US" altLang="ja-JP" smtClean="0"/>
              <a:pPr/>
              <a:t>33</a:t>
            </a:fld>
            <a:endParaRPr lang="en-US" altLang="ja-JP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2743200"/>
            <a:ext cx="8243887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3565525" y="6288088"/>
            <a:ext cx="1350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Q [car/h]</a:t>
            </a: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900113" y="2349500"/>
            <a:ext cx="1350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V [Km/h]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5292725" y="2276475"/>
            <a:ext cx="169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Time [min.]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1082675" y="211138"/>
            <a:ext cx="521811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QV curve in real world:</a:t>
            </a:r>
          </a:p>
          <a:p>
            <a:endParaRPr lang="en-US" altLang="ja-JP" sz="3200">
              <a:latin typeface="Arial" charset="0"/>
            </a:endParaRPr>
          </a:p>
          <a:p>
            <a:r>
              <a:rPr lang="en-US" altLang="ja-JP" sz="2400">
                <a:latin typeface="Arial" charset="0"/>
              </a:rPr>
              <a:t>- example of highway traffic in Japan 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 rot="10800000">
            <a:off x="990600" y="3429000"/>
            <a:ext cx="609600" cy="2057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>
                <a:latin typeface="Arial" charset="0"/>
                <a:cs typeface="Arial" charset="0"/>
              </a:rPr>
              <a:t>Average speed [km/hour]</a:t>
            </a:r>
            <a:r>
              <a:rPr lang="en-US" altLang="ja-JP" sz="1400">
                <a:latin typeface="Arial" charset="0"/>
              </a:rPr>
              <a:t> </a:t>
            </a:r>
          </a:p>
        </p:txBody>
      </p:sp>
      <p:sp>
        <p:nvSpPr>
          <p:cNvPr id="49161" name="Text Box 8"/>
          <p:cNvSpPr txBox="1">
            <a:spLocks noChangeArrowheads="1"/>
          </p:cNvSpPr>
          <p:nvPr/>
        </p:nvSpPr>
        <p:spPr bwMode="auto">
          <a:xfrm>
            <a:off x="2057400" y="6096000"/>
            <a:ext cx="2438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>
                <a:latin typeface="Arial" charset="0"/>
                <a:cs typeface="Arial" charset="0"/>
              </a:rPr>
              <a:t>Traffic volume [cars/hour]</a:t>
            </a:r>
            <a:r>
              <a:rPr lang="en-US" altLang="ja-JP" sz="1400"/>
              <a:t> </a:t>
            </a:r>
          </a:p>
        </p:txBody>
      </p:sp>
      <p:sp>
        <p:nvSpPr>
          <p:cNvPr id="49162" name="Text Box 9"/>
          <p:cNvSpPr txBox="1">
            <a:spLocks noChangeArrowheads="1"/>
          </p:cNvSpPr>
          <p:nvPr/>
        </p:nvSpPr>
        <p:spPr bwMode="auto">
          <a:xfrm rot="10796390">
            <a:off x="5027613" y="2971800"/>
            <a:ext cx="6096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>
                <a:latin typeface="Arial" charset="0"/>
                <a:cs typeface="Arial" charset="0"/>
              </a:rPr>
              <a:t>Intersection-to-intersection required time [min.]</a:t>
            </a:r>
            <a:r>
              <a:rPr lang="en-US" altLang="ja-JP" sz="1400"/>
              <a:t> </a:t>
            </a:r>
          </a:p>
        </p:txBody>
      </p:sp>
      <p:sp>
        <p:nvSpPr>
          <p:cNvPr id="49163" name="Text Box 10"/>
          <p:cNvSpPr txBox="1">
            <a:spLocks noChangeArrowheads="1"/>
          </p:cNvSpPr>
          <p:nvPr/>
        </p:nvSpPr>
        <p:spPr bwMode="auto">
          <a:xfrm>
            <a:off x="6096000" y="6096000"/>
            <a:ext cx="2286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>
                <a:latin typeface="Arial" charset="0"/>
                <a:cs typeface="Arial" charset="0"/>
              </a:rPr>
              <a:t>Traffic volume [cars/hour]</a:t>
            </a:r>
            <a:r>
              <a:rPr lang="en-US" altLang="ja-JP" sz="140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20259E-C2EB-4237-B6D2-CFC0C1293EDC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900113" y="333375"/>
            <a:ext cx="67008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Capacity of other transport modes…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425" y="4576763"/>
            <a:ext cx="3132138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866775" y="928670"/>
            <a:ext cx="8277225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Arial" charset="0"/>
              </a:rPr>
              <a:t>-Railways (in Tokyo)</a:t>
            </a:r>
          </a:p>
          <a:p>
            <a:r>
              <a:rPr lang="en-US" altLang="ja-JP" sz="2400" dirty="0">
                <a:latin typeface="Arial" charset="0"/>
              </a:rPr>
              <a:t>  140 [passengers/car] ×200[%](congestion rate)</a:t>
            </a:r>
          </a:p>
          <a:p>
            <a:r>
              <a:rPr lang="en-US" altLang="ja-JP" sz="2400" dirty="0">
                <a:latin typeface="Arial" charset="0"/>
              </a:rPr>
              <a:t>    ×10 (cars long) ×24 [train/hour]</a:t>
            </a:r>
          </a:p>
          <a:p>
            <a:r>
              <a:rPr lang="en-US" altLang="ja-JP" sz="2400" dirty="0">
                <a:latin typeface="Arial" charset="0"/>
              </a:rPr>
              <a:t>  =67,000 [passenger / hour]</a:t>
            </a:r>
          </a:p>
          <a:p>
            <a:endParaRPr lang="en-US" altLang="ja-JP" sz="2400" dirty="0">
              <a:latin typeface="Arial" charset="0"/>
            </a:endParaRPr>
          </a:p>
          <a:p>
            <a:r>
              <a:rPr lang="en-US" altLang="ja-JP" sz="2400" dirty="0">
                <a:latin typeface="Arial" charset="0"/>
              </a:rPr>
              <a:t>-Airports</a:t>
            </a:r>
          </a:p>
          <a:p>
            <a:r>
              <a:rPr lang="en-US" altLang="ja-JP" sz="2400" dirty="0">
                <a:latin typeface="Arial" charset="0"/>
              </a:rPr>
              <a:t>  minimum interval between take-offs or landings</a:t>
            </a:r>
          </a:p>
          <a:p>
            <a:r>
              <a:rPr lang="en-US" altLang="ja-JP" sz="2400" dirty="0">
                <a:latin typeface="Arial" charset="0"/>
              </a:rPr>
              <a:t>   = 3 minutes</a:t>
            </a:r>
          </a:p>
          <a:p>
            <a:r>
              <a:rPr lang="en-US" altLang="ja-JP" sz="2400" dirty="0">
                <a:latin typeface="Arial" charset="0"/>
              </a:rPr>
              <a:t>  </a:t>
            </a:r>
            <a:r>
              <a:rPr lang="en-US" altLang="ja-JP" sz="2400" dirty="0">
                <a:latin typeface="Arial" charset="0"/>
                <a:sym typeface="Wingdings" pitchFamily="2" charset="2"/>
              </a:rPr>
              <a:t> 14 [hours/day] ×(60/3)×365×2</a:t>
            </a:r>
            <a:r>
              <a:rPr lang="ja-JP" altLang="en-US" sz="2400" dirty="0">
                <a:latin typeface="Arial" charset="0"/>
                <a:sym typeface="Wingdings" pitchFamily="2" charset="2"/>
              </a:rPr>
              <a:t>＝</a:t>
            </a:r>
            <a:r>
              <a:rPr lang="en-US" altLang="ja-JP" sz="2400" dirty="0">
                <a:latin typeface="Arial" charset="0"/>
                <a:sym typeface="Wingdings" pitchFamily="2" charset="2"/>
              </a:rPr>
              <a:t>200,000 [flights/year]</a:t>
            </a:r>
          </a:p>
          <a:p>
            <a:endParaRPr lang="en-US" altLang="ja-JP" sz="2400" dirty="0">
              <a:latin typeface="Arial" charset="0"/>
              <a:sym typeface="Wingdings" pitchFamily="2" charset="2"/>
            </a:endParaRPr>
          </a:p>
          <a:p>
            <a:r>
              <a:rPr lang="en-US" altLang="ja-JP" sz="2400" dirty="0">
                <a:latin typeface="Arial" charset="0"/>
                <a:sym typeface="Wingdings" pitchFamily="2" charset="2"/>
              </a:rPr>
              <a:t>-motorcycles …</a:t>
            </a:r>
          </a:p>
          <a:p>
            <a:r>
              <a:rPr lang="en-US" altLang="ja-JP" sz="2400" dirty="0">
                <a:latin typeface="Arial" charset="0"/>
                <a:sym typeface="Wingdings" pitchFamily="2" charset="2"/>
              </a:rPr>
              <a:t>  </a:t>
            </a:r>
            <a:r>
              <a:rPr lang="en-US" altLang="ja-JP" sz="2000" dirty="0">
                <a:latin typeface="Arial" charset="0"/>
                <a:sym typeface="Wingdings" pitchFamily="2" charset="2"/>
              </a:rPr>
              <a:t>4,000 [vehicles/hour/lane] ??</a:t>
            </a:r>
          </a:p>
          <a:p>
            <a:r>
              <a:rPr lang="en-US" altLang="ja-JP" sz="2000" dirty="0">
                <a:latin typeface="Arial" charset="0"/>
                <a:sym typeface="Wingdings" pitchFamily="2" charset="2"/>
              </a:rPr>
              <a:t>   ×(occupancy) 1.5 [passengers/vehicle]?</a:t>
            </a:r>
          </a:p>
          <a:p>
            <a:r>
              <a:rPr lang="en-US" altLang="ja-JP" sz="2000" dirty="0">
                <a:latin typeface="Arial" charset="0"/>
                <a:sym typeface="Wingdings" pitchFamily="2" charset="2"/>
              </a:rPr>
              <a:t>  =6,000 [passengers/hour/lane] ?</a:t>
            </a:r>
            <a:endParaRPr lang="en-US" altLang="ja-JP" sz="20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CE9E97-B0F9-4608-9128-990E82E6FC57}" type="slidenum">
              <a:rPr lang="en-US" altLang="ja-JP" smtClean="0"/>
              <a:pPr/>
              <a:t>35</a:t>
            </a:fld>
            <a:endParaRPr lang="en-US" altLang="ja-JP"/>
          </a:p>
        </p:txBody>
      </p:sp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882650" y="473075"/>
            <a:ext cx="20335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3) Volume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179388" y="3213100"/>
          <a:ext cx="43434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ビットマップ イメージ" r:id="rId4" imgW="2666667" imgH="2000000" progId="PBrush">
                  <p:embed/>
                </p:oleObj>
              </mc:Choice>
              <mc:Fallback>
                <p:oleObj name="ビットマップ イメージ" r:id="rId4" imgW="2666667" imgH="200000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213100"/>
                        <a:ext cx="4343400" cy="325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2500" y="3213100"/>
            <a:ext cx="4381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1355725" y="1182688"/>
            <a:ext cx="51641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Automatic Traffic Counters</a:t>
            </a:r>
          </a:p>
          <a:p>
            <a:r>
              <a:rPr lang="en-US" altLang="ja-JP" sz="2400">
                <a:latin typeface="Arial" charset="0"/>
              </a:rPr>
              <a:t> - 24 hours, accurate, easy to restore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1143000" y="2636838"/>
            <a:ext cx="204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Over the road</a:t>
            </a:r>
          </a:p>
        </p:txBody>
      </p:sp>
      <p:sp>
        <p:nvSpPr>
          <p:cNvPr id="6152" name="Text Box 7"/>
          <p:cNvSpPr txBox="1">
            <a:spLocks noChangeArrowheads="1"/>
          </p:cNvSpPr>
          <p:nvPr/>
        </p:nvSpPr>
        <p:spPr bwMode="auto">
          <a:xfrm>
            <a:off x="5699125" y="2708275"/>
            <a:ext cx="221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Under the road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BA9E5D-A4C6-4B5A-A446-F39C2A187BEC}" type="slidenum">
              <a:rPr lang="en-US" altLang="ja-JP" smtClean="0"/>
              <a:pPr/>
              <a:t>36</a:t>
            </a:fld>
            <a:endParaRPr lang="en-US" altLang="ja-JP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971550" y="88900"/>
            <a:ext cx="60944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Automatic gate system (Railway)</a:t>
            </a:r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75" y="3990975"/>
            <a:ext cx="249872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4267200"/>
            <a:ext cx="22098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325" y="1628775"/>
            <a:ext cx="25050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4005263"/>
            <a:ext cx="261620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8" name="Text Box 7"/>
          <p:cNvSpPr txBox="1">
            <a:spLocks noChangeArrowheads="1"/>
          </p:cNvSpPr>
          <p:nvPr/>
        </p:nvSpPr>
        <p:spPr bwMode="auto">
          <a:xfrm>
            <a:off x="914400" y="1066800"/>
            <a:ext cx="568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Automatic gate systems can be used for </a:t>
            </a:r>
            <a:br>
              <a:rPr lang="en-US" altLang="ja-JP" sz="2400">
                <a:latin typeface="Arial" charset="0"/>
              </a:rPr>
            </a:br>
            <a:r>
              <a:rPr lang="en-US" altLang="ja-JP" sz="2400">
                <a:latin typeface="Arial" charset="0"/>
              </a:rPr>
              <a:t>accurate data collection…</a:t>
            </a:r>
          </a:p>
        </p:txBody>
      </p:sp>
      <p:sp>
        <p:nvSpPr>
          <p:cNvPr id="51209" name="Text Box 8"/>
          <p:cNvSpPr txBox="1">
            <a:spLocks noChangeArrowheads="1"/>
          </p:cNvSpPr>
          <p:nvPr/>
        </p:nvSpPr>
        <p:spPr bwMode="auto">
          <a:xfrm>
            <a:off x="4114800" y="2590800"/>
            <a:ext cx="154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IC card </a:t>
            </a:r>
            <a:r>
              <a:rPr lang="en-US" altLang="ja-JP" sz="2400">
                <a:latin typeface="Arial" charset="0"/>
                <a:sym typeface="Wingdings" pitchFamily="2" charset="2"/>
              </a:rPr>
              <a:t></a:t>
            </a:r>
            <a:endParaRPr lang="en-US" altLang="ja-JP" sz="2400">
              <a:latin typeface="Arial" charset="0"/>
            </a:endParaRPr>
          </a:p>
        </p:txBody>
      </p:sp>
      <p:sp>
        <p:nvSpPr>
          <p:cNvPr id="51210" name="Text Box 9"/>
          <p:cNvSpPr txBox="1">
            <a:spLocks noChangeArrowheads="1"/>
          </p:cNvSpPr>
          <p:nvPr/>
        </p:nvSpPr>
        <p:spPr bwMode="auto">
          <a:xfrm>
            <a:off x="900113" y="3141663"/>
            <a:ext cx="51657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Passengers don’t need to insert</a:t>
            </a:r>
          </a:p>
          <a:p>
            <a:r>
              <a:rPr lang="en-US" altLang="ja-JP" sz="2400">
                <a:latin typeface="Arial" charset="0"/>
              </a:rPr>
              <a:t>the card, only touch it to the machine</a:t>
            </a:r>
          </a:p>
        </p:txBody>
      </p:sp>
      <p:sp>
        <p:nvSpPr>
          <p:cNvPr id="51211" name="Text Box 10"/>
          <p:cNvSpPr txBox="1">
            <a:spLocks noChangeArrowheads="1"/>
          </p:cNvSpPr>
          <p:nvPr/>
        </p:nvSpPr>
        <p:spPr bwMode="auto">
          <a:xfrm>
            <a:off x="6858000" y="6400800"/>
            <a:ext cx="1219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200">
                <a:latin typeface="Arial" charset="0"/>
                <a:cs typeface="Arial" charset="0"/>
              </a:rPr>
              <a:t>New Machine Model</a:t>
            </a:r>
            <a:r>
              <a:rPr lang="en-US" altLang="ja-JP" sz="1200"/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スライド番号プレースホルダ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CC37D0-E0B2-40C1-A2B0-9C65CF0F0297}" type="slidenum">
              <a:rPr lang="en-US" altLang="ja-JP" smtClean="0"/>
              <a:pPr/>
              <a:t>37</a:t>
            </a:fld>
            <a:endParaRPr lang="en-US" altLang="ja-JP"/>
          </a:p>
        </p:txBody>
      </p:sp>
      <p:pic>
        <p:nvPicPr>
          <p:cNvPr id="52227" name="Picture 2" descr="D:\Doc\pasm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75" y="1703388"/>
            <a:ext cx="7286625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正方形/長方形 3"/>
          <p:cNvSpPr/>
          <p:nvPr/>
        </p:nvSpPr>
        <p:spPr>
          <a:xfrm>
            <a:off x="1857375" y="2143125"/>
            <a:ext cx="4572000" cy="3929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6429375" y="3571875"/>
            <a:ext cx="357188" cy="428625"/>
          </a:xfrm>
          <a:prstGeom prst="rightArrow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2230" name="テキスト ボックス 5"/>
          <p:cNvSpPr txBox="1">
            <a:spLocks noChangeArrowheads="1"/>
          </p:cNvSpPr>
          <p:nvPr/>
        </p:nvSpPr>
        <p:spPr bwMode="auto">
          <a:xfrm>
            <a:off x="1214438" y="357188"/>
            <a:ext cx="70786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Verdana" pitchFamily="34" charset="0"/>
              </a:rPr>
              <a:t>On April 2007, JR+Metro+Bus+Regular Pass</a:t>
            </a:r>
            <a:br>
              <a:rPr lang="en-US" altLang="ja-JP" sz="2400">
                <a:latin typeface="Verdana" pitchFamily="34" charset="0"/>
              </a:rPr>
            </a:br>
            <a:r>
              <a:rPr lang="en-US" altLang="ja-JP" sz="2400">
                <a:latin typeface="Verdana" pitchFamily="34" charset="0"/>
              </a:rPr>
              <a:t>were integrated into “PASMO” 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37C888-ECBC-44C4-A629-033085C5A3EF}" type="slidenum">
              <a:rPr lang="en-US" altLang="ja-JP" smtClean="0"/>
              <a:pPr/>
              <a:t>38</a:t>
            </a:fld>
            <a:endParaRPr lang="en-US" altLang="ja-JP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946150" y="188913"/>
            <a:ext cx="63627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Traffic count by image processing:</a:t>
            </a:r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0263" y="1773238"/>
            <a:ext cx="2570162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763" y="1752600"/>
            <a:ext cx="2700337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042988" y="3332163"/>
            <a:ext cx="206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Video camera</a:t>
            </a:r>
          </a:p>
        </p:txBody>
      </p:sp>
      <p:pic>
        <p:nvPicPr>
          <p:cNvPr id="5325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2988" y="1773238"/>
            <a:ext cx="2087562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1835150" y="1171575"/>
            <a:ext cx="6938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>
                <a:latin typeface="Arial" charset="0"/>
              </a:rPr>
              <a:t>Plate number is recorded by image processing</a:t>
            </a:r>
          </a:p>
        </p:txBody>
      </p:sp>
      <p:sp>
        <p:nvSpPr>
          <p:cNvPr id="53257" name="Text Box 8"/>
          <p:cNvSpPr txBox="1">
            <a:spLocks noChangeArrowheads="1"/>
          </p:cNvSpPr>
          <p:nvPr/>
        </p:nvSpPr>
        <p:spPr bwMode="auto">
          <a:xfrm>
            <a:off x="3800475" y="410845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  <a:sym typeface="Wingdings" pitchFamily="2" charset="2"/>
              </a:rPr>
              <a:t></a:t>
            </a:r>
            <a:endParaRPr lang="en-US" altLang="ja-JP" sz="2400">
              <a:latin typeface="Arial" charset="0"/>
            </a:endParaRPr>
          </a:p>
        </p:txBody>
      </p:sp>
      <p:pic>
        <p:nvPicPr>
          <p:cNvPr id="5325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04913" y="3910013"/>
            <a:ext cx="7543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9" name="Text Box 13"/>
          <p:cNvSpPr txBox="1">
            <a:spLocks noChangeArrowheads="1"/>
          </p:cNvSpPr>
          <p:nvPr/>
        </p:nvSpPr>
        <p:spPr bwMode="auto">
          <a:xfrm>
            <a:off x="2700338" y="4608513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Calculation result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971550" y="4595813"/>
            <a:ext cx="1757363" cy="1341437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ja-JP" sz="1200" b="1">
                <a:latin typeface="Arial" charset="0"/>
                <a:cs typeface="Arial" charset="0"/>
              </a:rPr>
              <a:t>External output</a:t>
            </a:r>
            <a:endParaRPr lang="en-US" altLang="ja-JP" sz="1200" b="1">
              <a:latin typeface="Arial" charset="0"/>
              <a:ea typeface="ＭＳ 明朝" pitchFamily="17" charset="-128"/>
            </a:endParaRPr>
          </a:p>
          <a:p>
            <a:pPr algn="just"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Example:</a:t>
            </a:r>
          </a:p>
          <a:p>
            <a:pPr algn="just"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-Control system</a:t>
            </a:r>
            <a:endParaRPr lang="en-US" altLang="ja-JP" sz="1000" b="1">
              <a:latin typeface="Arial" charset="0"/>
              <a:ea typeface="ＭＳ 明朝" pitchFamily="17" charset="-128"/>
            </a:endParaRPr>
          </a:p>
          <a:p>
            <a:pPr algn="just"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-Monitoring panel output</a:t>
            </a:r>
          </a:p>
          <a:p>
            <a:pPr algn="just"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-Provision of travel     time  information</a:t>
            </a:r>
            <a:r>
              <a:rPr lang="en-US" altLang="ja-JP" sz="1000" b="1">
                <a:latin typeface="Arial" charset="0"/>
              </a:rPr>
              <a:t>  </a:t>
            </a:r>
          </a:p>
        </p:txBody>
      </p:sp>
      <p:sp>
        <p:nvSpPr>
          <p:cNvPr id="53261" name="Text Box 15"/>
          <p:cNvSpPr txBox="1">
            <a:spLocks noChangeArrowheads="1"/>
          </p:cNvSpPr>
          <p:nvPr/>
        </p:nvSpPr>
        <p:spPr bwMode="auto">
          <a:xfrm>
            <a:off x="2347913" y="5967413"/>
            <a:ext cx="3581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1000" b="1">
                <a:latin typeface="Arial" charset="0"/>
                <a:cs typeface="Arial" charset="0"/>
              </a:rPr>
              <a:t>Travel time information processor</a:t>
            </a:r>
            <a:endParaRPr lang="en-US" altLang="ja-JP" sz="1000" b="1">
              <a:latin typeface="Arial" charset="0"/>
              <a:ea typeface="ＭＳ 明朝" pitchFamily="17" charset="-128"/>
            </a:endParaRPr>
          </a:p>
          <a:p>
            <a:pPr algn="just"/>
            <a:r>
              <a:rPr lang="en-US" altLang="ja-JP" sz="1000" b="1">
                <a:latin typeface="Arial" charset="0"/>
                <a:cs typeface="Arial" charset="0"/>
              </a:rPr>
              <a:t>- Verification of license plate information</a:t>
            </a:r>
            <a:endParaRPr lang="en-US" altLang="ja-JP" sz="1000" b="1">
              <a:latin typeface="Arial" charset="0"/>
              <a:ea typeface="ＭＳ 明朝" pitchFamily="17" charset="-128"/>
            </a:endParaRPr>
          </a:p>
          <a:p>
            <a:r>
              <a:rPr lang="en-US" altLang="ja-JP" sz="1000" b="1">
                <a:latin typeface="Arial" charset="0"/>
                <a:cs typeface="Arial" charset="0"/>
              </a:rPr>
              <a:t>- Calculation of travel time and speed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2" name="Text Box 17"/>
          <p:cNvSpPr txBox="1">
            <a:spLocks noChangeArrowheads="1"/>
          </p:cNvSpPr>
          <p:nvPr/>
        </p:nvSpPr>
        <p:spPr bwMode="auto">
          <a:xfrm>
            <a:off x="3995738" y="4976813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Plate number information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3" name="Text Box 18"/>
          <p:cNvSpPr txBox="1">
            <a:spLocks noChangeArrowheads="1"/>
          </p:cNvSpPr>
          <p:nvPr/>
        </p:nvSpPr>
        <p:spPr bwMode="auto">
          <a:xfrm>
            <a:off x="4903788" y="4976813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1000" b="1">
                <a:latin typeface="Arial" charset="0"/>
                <a:cs typeface="Arial" charset="0"/>
              </a:rPr>
              <a:t>Image processor</a:t>
            </a:r>
            <a:endParaRPr lang="en-US" altLang="ja-JP" sz="1000" b="1">
              <a:latin typeface="Arial" charset="0"/>
              <a:ea typeface="ＭＳ 明朝" pitchFamily="17" charset="-128"/>
            </a:endParaRPr>
          </a:p>
          <a:p>
            <a:r>
              <a:rPr lang="en-US" altLang="ja-JP" sz="1000" b="1">
                <a:latin typeface="Arial" charset="0"/>
                <a:cs typeface="Arial" charset="0"/>
              </a:rPr>
              <a:t>- Reading of license plate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4" name="Text Box 19"/>
          <p:cNvSpPr txBox="1">
            <a:spLocks noChangeArrowheads="1"/>
          </p:cNvSpPr>
          <p:nvPr/>
        </p:nvSpPr>
        <p:spPr bwMode="auto">
          <a:xfrm>
            <a:off x="6019800" y="45720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Image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5" name="Text Box 20"/>
          <p:cNvSpPr txBox="1">
            <a:spLocks noChangeArrowheads="1"/>
          </p:cNvSpPr>
          <p:nvPr/>
        </p:nvSpPr>
        <p:spPr bwMode="auto">
          <a:xfrm>
            <a:off x="6019800" y="5791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>
                <a:latin typeface="Arial" charset="0"/>
                <a:cs typeface="Arial" charset="0"/>
              </a:rPr>
              <a:t>Image</a:t>
            </a:r>
            <a:r>
              <a:rPr lang="en-US" altLang="ja-JP" sz="1000" b="1">
                <a:latin typeface="Arial" charset="0"/>
              </a:rPr>
              <a:t> </a:t>
            </a:r>
          </a:p>
        </p:txBody>
      </p:sp>
      <p:sp>
        <p:nvSpPr>
          <p:cNvPr id="53266" name="Text Box 10"/>
          <p:cNvSpPr txBox="1">
            <a:spLocks noChangeArrowheads="1"/>
          </p:cNvSpPr>
          <p:nvPr/>
        </p:nvSpPr>
        <p:spPr bwMode="auto">
          <a:xfrm>
            <a:off x="838200" y="3867150"/>
            <a:ext cx="31575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800">
                <a:latin typeface="Arial" charset="0"/>
              </a:rPr>
              <a:t>-traffic count, velocity,</a:t>
            </a:r>
            <a:br>
              <a:rPr lang="en-US" altLang="ja-JP" sz="1800">
                <a:latin typeface="Arial" charset="0"/>
              </a:rPr>
            </a:br>
            <a:r>
              <a:rPr lang="en-US" altLang="ja-JP" sz="1800">
                <a:latin typeface="Arial" charset="0"/>
              </a:rPr>
              <a:t>  checking for violators…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6941E6-DD04-4F24-85B0-2BC282770CFD}" type="slidenum">
              <a:rPr lang="en-US" altLang="ja-JP" smtClean="0"/>
              <a:pPr/>
              <a:t>39</a:t>
            </a:fld>
            <a:endParaRPr lang="en-US" altLang="ja-JP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871538" y="533400"/>
            <a:ext cx="2979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4) Performance</a:t>
            </a:r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1066800" y="1312863"/>
            <a:ext cx="7243763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“Travel time” is essential information for travelers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“Congestion” is also important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However, they are variables…</a:t>
            </a:r>
          </a:p>
          <a:p>
            <a:pPr>
              <a:lnSpc>
                <a:spcPct val="120000"/>
              </a:lnSpc>
            </a:pPr>
            <a:r>
              <a:rPr lang="en-US" altLang="ja-JP" sz="2400">
                <a:latin typeface="Arial" charset="0"/>
                <a:sym typeface="Wingdings" pitchFamily="2" charset="2"/>
              </a:rPr>
              <a:t>   Real time data acquisition &amp; provision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       by IT (internet, image processing) have been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       developing…</a:t>
            </a:r>
          </a:p>
          <a:p>
            <a:pPr>
              <a:lnSpc>
                <a:spcPct val="120000"/>
              </a:lnSpc>
            </a:pPr>
            <a:r>
              <a:rPr lang="en-US" altLang="ja-JP" sz="2400">
                <a:latin typeface="Arial" charset="0"/>
                <a:sym typeface="Wingdings" pitchFamily="2" charset="2"/>
              </a:rPr>
              <a:t>   They can also take an important role to evaluate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       infrastructure benefits!</a:t>
            </a:r>
          </a:p>
          <a:p>
            <a:pPr>
              <a:lnSpc>
                <a:spcPct val="120000"/>
              </a:lnSpc>
            </a:pPr>
            <a:r>
              <a:rPr lang="en-US" altLang="ja-JP" sz="2400">
                <a:latin typeface="Arial" charset="0"/>
                <a:sym typeface="Wingdings" pitchFamily="2" charset="2"/>
              </a:rPr>
              <a:t>       - data acquisition  storage  processing </a:t>
            </a:r>
            <a:br>
              <a:rPr lang="en-US" altLang="ja-JP" sz="2400">
                <a:latin typeface="Arial" charset="0"/>
                <a:sym typeface="Wingdings" pitchFamily="2" charset="2"/>
              </a:rPr>
            </a:br>
            <a:r>
              <a:rPr lang="en-US" altLang="ja-JP" sz="2400">
                <a:latin typeface="Arial" charset="0"/>
                <a:sym typeface="Wingdings" pitchFamily="2" charset="2"/>
              </a:rPr>
              <a:t>                     visual presentation</a:t>
            </a:r>
            <a:endParaRPr lang="en-US" altLang="ja-JP" sz="2400">
              <a:latin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7093A8-EA77-45BF-8FD9-19B684BAE0FC}" type="slidenum">
              <a:rPr lang="en-US" altLang="ja-JP" smtClean="0"/>
              <a:pPr/>
              <a:t>4</a:t>
            </a:fld>
            <a:endParaRPr lang="en-US" altLang="ja-JP"/>
          </a:p>
        </p:txBody>
      </p:sp>
      <p:pic>
        <p:nvPicPr>
          <p:cNvPr id="25603" name="Picture 2" descr="v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981075"/>
            <a:ext cx="31861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939800" y="5305425"/>
            <a:ext cx="2260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latin typeface="Arial" charset="0"/>
              </a:rPr>
              <a:t>Heavy Congestion</a:t>
            </a:r>
          </a:p>
          <a:p>
            <a:pPr algn="ctr"/>
            <a:r>
              <a:rPr lang="en-US" altLang="ja-JP" sz="2000">
                <a:latin typeface="Arial" charset="0"/>
              </a:rPr>
              <a:t>(Vietnam)</a:t>
            </a:r>
          </a:p>
        </p:txBody>
      </p:sp>
      <p:pic>
        <p:nvPicPr>
          <p:cNvPr id="25605" name="Picture 5" descr="v-0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4005263"/>
            <a:ext cx="3311525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122738" y="6465888"/>
            <a:ext cx="412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latin typeface="Arial" charset="0"/>
              </a:rPr>
              <a:t>Environmental Problems (Vietnam)</a:t>
            </a:r>
          </a:p>
        </p:txBody>
      </p:sp>
      <p:pic>
        <p:nvPicPr>
          <p:cNvPr id="25607" name="Picture 7" descr="hk-0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163" y="981075"/>
            <a:ext cx="345598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5584825" y="3541713"/>
            <a:ext cx="3074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Traffic Jams (Hong Kong)</a:t>
            </a:r>
          </a:p>
        </p:txBody>
      </p:sp>
      <p:sp>
        <p:nvSpPr>
          <p:cNvPr id="25609" name="Rectangle 10"/>
          <p:cNvSpPr>
            <a:spLocks noGrp="1" noChangeArrowheads="1"/>
          </p:cNvSpPr>
          <p:nvPr>
            <p:ph type="title"/>
          </p:nvPr>
        </p:nvSpPr>
        <p:spPr>
          <a:xfrm>
            <a:off x="1187450" y="123825"/>
            <a:ext cx="6283325" cy="466725"/>
          </a:xfrm>
          <a:solidFill>
            <a:srgbClr val="FFFF00"/>
          </a:solidFill>
          <a:ln cap="flat" algn="ctr">
            <a:solidFill>
              <a:srgbClr val="FF0066"/>
            </a:solidFill>
          </a:ln>
        </p:spPr>
        <p:txBody>
          <a:bodyPr wrap="none" anchor="t">
            <a:spAutoFit/>
          </a:bodyPr>
          <a:lstStyle/>
          <a:p>
            <a:pPr algn="l" eaLnBrk="1" hangingPunct="1"/>
            <a:r>
              <a:rPr lang="en-US" altLang="ja-JP" sz="2400" b="1">
                <a:solidFill>
                  <a:schemeClr val="tx1"/>
                </a:solidFill>
                <a:latin typeface="Arial" charset="0"/>
              </a:rPr>
              <a:t>1. Background of Transportation Planning</a:t>
            </a:r>
          </a:p>
        </p:txBody>
      </p:sp>
      <p:sp>
        <p:nvSpPr>
          <p:cNvPr id="25610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135063" y="557213"/>
            <a:ext cx="6245225" cy="457200"/>
          </a:xfrm>
          <a:noFill/>
        </p:spPr>
        <p:txBody>
          <a:bodyPr wrap="none">
            <a:spAutoFit/>
          </a:bodyPr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latin typeface="Arial" charset="0"/>
              </a:rPr>
              <a:t>- Transportation Problems in Urban Areas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D972B9-9C47-44C6-911B-5D11129A0581}" type="slidenum">
              <a:rPr lang="en-US" altLang="ja-JP" smtClean="0"/>
              <a:pPr/>
              <a:t>40</a:t>
            </a:fld>
            <a:endParaRPr lang="en-US" altLang="ja-JP"/>
          </a:p>
        </p:txBody>
      </p:sp>
      <p:pic>
        <p:nvPicPr>
          <p:cNvPr id="55299" name="Picture 3" descr="超音波式車両感知器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950" y="2276475"/>
            <a:ext cx="4079875" cy="44465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9700" y="2276475"/>
            <a:ext cx="3511550" cy="4352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900113" y="1489075"/>
            <a:ext cx="37544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Traffic volume counting</a:t>
            </a:r>
            <a:br>
              <a:rPr lang="en-US" altLang="ja-JP" sz="2000">
                <a:latin typeface="Arial" charset="0"/>
              </a:rPr>
            </a:br>
            <a:r>
              <a:rPr lang="en-US" altLang="ja-JP" sz="2000">
                <a:latin typeface="Arial" charset="0"/>
              </a:rPr>
              <a:t>system using supersonic waves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5148263" y="1503363"/>
            <a:ext cx="41036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000">
                <a:latin typeface="Arial" charset="0"/>
              </a:rPr>
              <a:t>Traffic volume &amp; speed measuring system using microwaves</a:t>
            </a:r>
          </a:p>
        </p:txBody>
      </p:sp>
      <p:sp>
        <p:nvSpPr>
          <p:cNvPr id="55303" name="Rectangle 8"/>
          <p:cNvSpPr>
            <a:spLocks noGrp="1" noChangeArrowheads="1"/>
          </p:cNvSpPr>
          <p:nvPr>
            <p:ph type="title"/>
          </p:nvPr>
        </p:nvSpPr>
        <p:spPr>
          <a:xfrm>
            <a:off x="971550" y="168275"/>
            <a:ext cx="6251575" cy="579438"/>
          </a:xfrm>
          <a:noFill/>
        </p:spPr>
        <p:txBody>
          <a:bodyPr wrap="none" anchor="t">
            <a:spAutoFit/>
          </a:bodyPr>
          <a:lstStyle/>
          <a:p>
            <a:pPr algn="l" eaLnBrk="1" hangingPunct="1"/>
            <a:r>
              <a:rPr lang="en-US" altLang="ja-JP" sz="3200" b="1">
                <a:solidFill>
                  <a:schemeClr val="tx1"/>
                </a:solidFill>
                <a:latin typeface="Arial" charset="0"/>
              </a:rPr>
              <a:t>Innovative Performance Survey</a:t>
            </a:r>
          </a:p>
        </p:txBody>
      </p:sp>
      <p:sp>
        <p:nvSpPr>
          <p:cNvPr id="5530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971550" y="844550"/>
            <a:ext cx="5661025" cy="457200"/>
          </a:xfrm>
          <a:noFill/>
        </p:spPr>
        <p:txBody>
          <a:bodyPr wrap="none">
            <a:spAutoFit/>
          </a:bodyPr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latin typeface="Arial" charset="0"/>
              </a:rPr>
              <a:t>- Sensing or Monitoring Technology -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ED157B-E230-431A-85BD-158F0CEDE53F}" type="slidenum">
              <a:rPr lang="en-US" altLang="ja-JP" smtClean="0"/>
              <a:pPr/>
              <a:t>41</a:t>
            </a:fld>
            <a:endParaRPr lang="en-US" altLang="ja-JP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6625" y="2366963"/>
            <a:ext cx="4572000" cy="4230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1989138"/>
            <a:ext cx="3457575" cy="4608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6325" name="Text Box 4"/>
          <p:cNvSpPr txBox="1">
            <a:spLocks noChangeArrowheads="1"/>
          </p:cNvSpPr>
          <p:nvPr/>
        </p:nvSpPr>
        <p:spPr bwMode="auto">
          <a:xfrm>
            <a:off x="914400" y="152400"/>
            <a:ext cx="8372475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>
                <a:latin typeface="Arial" charset="0"/>
              </a:rPr>
              <a:t>Traffic volume &amp; speed measuring system by type of vehicle</a:t>
            </a:r>
            <a:r>
              <a:rPr lang="ja-JP" altLang="en-US">
                <a:latin typeface="Arial" charset="0"/>
              </a:rPr>
              <a:t>　</a:t>
            </a:r>
            <a:r>
              <a:rPr lang="en-US" altLang="ja-JP">
                <a:latin typeface="Arial" charset="0"/>
              </a:rPr>
              <a:t>using an AVI* system</a:t>
            </a:r>
          </a:p>
          <a:p>
            <a:endParaRPr lang="en-US" altLang="ja-JP" sz="2000">
              <a:latin typeface="Arial" charset="0"/>
            </a:endParaRPr>
          </a:p>
          <a:p>
            <a:r>
              <a:rPr lang="en-US" altLang="ja-JP" sz="2000">
                <a:latin typeface="Arial" charset="0"/>
              </a:rPr>
              <a:t>*AVI: Automated Vehicle Identification</a:t>
            </a:r>
            <a:br>
              <a:rPr lang="en-US" altLang="ja-JP" sz="2000">
                <a:latin typeface="Arial" charset="0"/>
              </a:rPr>
            </a:br>
            <a:r>
              <a:rPr lang="en-US" altLang="ja-JP" sz="2000">
                <a:latin typeface="Arial" charset="0"/>
              </a:rPr>
              <a:t>       using Image Processing Technology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12A0DA-BF5D-4F66-AC1A-AD54AA1E5D3E}" type="slidenum">
              <a:rPr lang="en-US" altLang="ja-JP" smtClean="0"/>
              <a:pPr/>
              <a:t>42</a:t>
            </a:fld>
            <a:endParaRPr lang="en-US" altLang="ja-JP"/>
          </a:p>
        </p:txBody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990600" y="228600"/>
            <a:ext cx="558958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Example of Advanced Technology</a:t>
            </a:r>
            <a:br>
              <a:rPr lang="en-US" altLang="ja-JP">
                <a:latin typeface="Arial" charset="0"/>
              </a:rPr>
            </a:br>
            <a:r>
              <a:rPr lang="en-US" altLang="ja-JP">
                <a:latin typeface="Arial" charset="0"/>
              </a:rPr>
              <a:t>   --- Data collection by GPS* ---</a:t>
            </a:r>
          </a:p>
          <a:p>
            <a:endParaRPr lang="en-US" altLang="ja-JP" sz="2400">
              <a:latin typeface="Arial" charset="0"/>
            </a:endParaRPr>
          </a:p>
          <a:p>
            <a:r>
              <a:rPr lang="en-US" altLang="ja-JP" sz="2400">
                <a:latin typeface="Arial" charset="0"/>
              </a:rPr>
              <a:t>    *GPS: Global Positioning System</a:t>
            </a:r>
          </a:p>
        </p:txBody>
      </p:sp>
      <p:graphicFrame>
        <p:nvGraphicFramePr>
          <p:cNvPr id="7170" name="Object 1024"/>
          <p:cNvGraphicFramePr>
            <a:graphicFrameLocks noChangeAspect="1"/>
          </p:cNvGraphicFramePr>
          <p:nvPr/>
        </p:nvGraphicFramePr>
        <p:xfrm>
          <a:off x="4943475" y="2262188"/>
          <a:ext cx="402113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Photo Editor ｲﾒｰｼﾞ" r:id="rId4" imgW="6287378" imgH="6552381" progId="">
                  <p:embed/>
                </p:oleObj>
              </mc:Choice>
              <mc:Fallback>
                <p:oleObj name="Photo Editor ｲﾒｰｼﾞ" r:id="rId4" imgW="6287378" imgH="6552381" progId="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262188"/>
                        <a:ext cx="4021138" cy="419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042988" y="2205038"/>
            <a:ext cx="382111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GPS consists of satellites which</a:t>
            </a:r>
          </a:p>
          <a:p>
            <a:r>
              <a:rPr lang="en-US" altLang="ja-JP" sz="2000">
                <a:latin typeface="Arial" charset="0"/>
              </a:rPr>
              <a:t>enable users to determine their</a:t>
            </a:r>
          </a:p>
          <a:p>
            <a:r>
              <a:rPr lang="en-US" altLang="ja-JP" sz="2000">
                <a:latin typeface="Arial" charset="0"/>
              </a:rPr>
              <a:t>exact position anywhere on the</a:t>
            </a:r>
          </a:p>
          <a:p>
            <a:r>
              <a:rPr lang="en-US" altLang="ja-JP" sz="2000">
                <a:latin typeface="Arial" charset="0"/>
              </a:rPr>
              <a:t>surface of the earth at any time.</a:t>
            </a:r>
          </a:p>
          <a:p>
            <a:endParaRPr lang="en-US" altLang="ja-JP" sz="2000">
              <a:latin typeface="Arial" charset="0"/>
            </a:endParaRPr>
          </a:p>
          <a:p>
            <a:r>
              <a:rPr lang="en-US" altLang="ja-JP" sz="2000">
                <a:latin typeface="Arial" charset="0"/>
              </a:rPr>
              <a:t>There are currently 27 satellites</a:t>
            </a:r>
          </a:p>
          <a:p>
            <a:r>
              <a:rPr lang="en-US" altLang="ja-JP" sz="2000">
                <a:latin typeface="Arial" charset="0"/>
              </a:rPr>
              <a:t>in orbit. At any time there should</a:t>
            </a:r>
          </a:p>
          <a:p>
            <a:r>
              <a:rPr lang="en-US" altLang="ja-JP" sz="2000">
                <a:latin typeface="Arial" charset="0"/>
              </a:rPr>
              <a:t>be at least four to six satellites</a:t>
            </a:r>
          </a:p>
          <a:p>
            <a:r>
              <a:rPr lang="en-US" altLang="ja-JP" sz="2000">
                <a:latin typeface="Arial" charset="0"/>
              </a:rPr>
              <a:t>"visible".</a:t>
            </a:r>
          </a:p>
          <a:p>
            <a:endParaRPr lang="en-US" altLang="ja-JP" sz="2000">
              <a:latin typeface="Arial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A3F770-94FC-4A9E-9F2A-002E7DCC5E86}" type="slidenum">
              <a:rPr lang="en-US" altLang="ja-JP" smtClean="0"/>
              <a:pPr/>
              <a:t>43</a:t>
            </a:fld>
            <a:endParaRPr lang="en-US" altLang="ja-JP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047750" y="188913"/>
            <a:ext cx="683736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0000"/>
                </a:solidFill>
                <a:latin typeface="Arial" charset="0"/>
              </a:rPr>
              <a:t>Comparison of Speed Profile between</a:t>
            </a:r>
            <a:br>
              <a:rPr lang="en-US" altLang="ja-JP">
                <a:solidFill>
                  <a:srgbClr val="000000"/>
                </a:solidFill>
                <a:latin typeface="Arial" charset="0"/>
              </a:rPr>
            </a:br>
            <a:r>
              <a:rPr lang="en-US" altLang="ja-JP">
                <a:solidFill>
                  <a:srgbClr val="000000"/>
                </a:solidFill>
                <a:latin typeface="Arial" charset="0"/>
              </a:rPr>
              <a:t>Ho Chi Minh (motorbike) and Tokyo (car)  </a:t>
            </a:r>
          </a:p>
        </p:txBody>
      </p:sp>
      <p:grpSp>
        <p:nvGrpSpPr>
          <p:cNvPr id="57348" name="Group 3"/>
          <p:cNvGrpSpPr>
            <a:grpSpLocks noChangeAspect="1"/>
          </p:cNvGrpSpPr>
          <p:nvPr/>
        </p:nvGrpSpPr>
        <p:grpSpPr bwMode="auto">
          <a:xfrm>
            <a:off x="990600" y="1600200"/>
            <a:ext cx="8153400" cy="2543175"/>
            <a:chOff x="192" y="1038"/>
            <a:chExt cx="5424" cy="1602"/>
          </a:xfrm>
        </p:grpSpPr>
        <p:sp>
          <p:nvSpPr>
            <p:cNvPr id="58606" name="AutoShape 4"/>
            <p:cNvSpPr>
              <a:spLocks noChangeAspect="1" noChangeArrowheads="1" noTextEdit="1"/>
            </p:cNvSpPr>
            <p:nvPr/>
          </p:nvSpPr>
          <p:spPr bwMode="auto">
            <a:xfrm>
              <a:off x="192" y="1038"/>
              <a:ext cx="5424" cy="1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58607" name="Group 5"/>
            <p:cNvGrpSpPr>
              <a:grpSpLocks/>
            </p:cNvGrpSpPr>
            <p:nvPr/>
          </p:nvGrpSpPr>
          <p:grpSpPr bwMode="auto">
            <a:xfrm>
              <a:off x="222" y="1068"/>
              <a:ext cx="5358" cy="1542"/>
              <a:chOff x="222" y="1068"/>
              <a:chExt cx="5358" cy="1542"/>
            </a:xfrm>
          </p:grpSpPr>
          <p:sp>
            <p:nvSpPr>
              <p:cNvPr id="59662" name="Rectangle 6"/>
              <p:cNvSpPr>
                <a:spLocks noChangeArrowheads="1"/>
              </p:cNvSpPr>
              <p:nvPr/>
            </p:nvSpPr>
            <p:spPr bwMode="auto">
              <a:xfrm>
                <a:off x="222" y="1068"/>
                <a:ext cx="5358" cy="154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3" name="Rectangle 7"/>
              <p:cNvSpPr>
                <a:spLocks noChangeArrowheads="1"/>
              </p:cNvSpPr>
              <p:nvPr/>
            </p:nvSpPr>
            <p:spPr bwMode="auto">
              <a:xfrm>
                <a:off x="624" y="1212"/>
                <a:ext cx="4872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4" name="Line 8"/>
              <p:cNvSpPr>
                <a:spLocks noChangeShapeType="1"/>
              </p:cNvSpPr>
              <p:nvPr/>
            </p:nvSpPr>
            <p:spPr bwMode="auto">
              <a:xfrm>
                <a:off x="624" y="2022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5" name="Line 9"/>
              <p:cNvSpPr>
                <a:spLocks noChangeShapeType="1"/>
              </p:cNvSpPr>
              <p:nvPr/>
            </p:nvSpPr>
            <p:spPr bwMode="auto">
              <a:xfrm>
                <a:off x="624" y="1884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6" name="Line 10"/>
              <p:cNvSpPr>
                <a:spLocks noChangeShapeType="1"/>
              </p:cNvSpPr>
              <p:nvPr/>
            </p:nvSpPr>
            <p:spPr bwMode="auto">
              <a:xfrm>
                <a:off x="624" y="1752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7" name="Line 11"/>
              <p:cNvSpPr>
                <a:spLocks noChangeShapeType="1"/>
              </p:cNvSpPr>
              <p:nvPr/>
            </p:nvSpPr>
            <p:spPr bwMode="auto">
              <a:xfrm>
                <a:off x="624" y="1614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8" name="Line 12"/>
              <p:cNvSpPr>
                <a:spLocks noChangeShapeType="1"/>
              </p:cNvSpPr>
              <p:nvPr/>
            </p:nvSpPr>
            <p:spPr bwMode="auto">
              <a:xfrm>
                <a:off x="624" y="1482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9" name="Line 13"/>
              <p:cNvSpPr>
                <a:spLocks noChangeShapeType="1"/>
              </p:cNvSpPr>
              <p:nvPr/>
            </p:nvSpPr>
            <p:spPr bwMode="auto">
              <a:xfrm>
                <a:off x="624" y="1344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0" name="Line 14"/>
              <p:cNvSpPr>
                <a:spLocks noChangeShapeType="1"/>
              </p:cNvSpPr>
              <p:nvPr/>
            </p:nvSpPr>
            <p:spPr bwMode="auto">
              <a:xfrm>
                <a:off x="624" y="1212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1" name="Rectangle 15"/>
              <p:cNvSpPr>
                <a:spLocks noChangeArrowheads="1"/>
              </p:cNvSpPr>
              <p:nvPr/>
            </p:nvSpPr>
            <p:spPr bwMode="auto">
              <a:xfrm>
                <a:off x="624" y="1212"/>
                <a:ext cx="4872" cy="942"/>
              </a:xfrm>
              <a:prstGeom prst="rect">
                <a:avLst/>
              </a:prstGeom>
              <a:noFill/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2" name="Line 16"/>
              <p:cNvSpPr>
                <a:spLocks noChangeShapeType="1"/>
              </p:cNvSpPr>
              <p:nvPr/>
            </p:nvSpPr>
            <p:spPr bwMode="auto">
              <a:xfrm>
                <a:off x="624" y="1212"/>
                <a:ext cx="1" cy="9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3" name="Line 17"/>
              <p:cNvSpPr>
                <a:spLocks noChangeShapeType="1"/>
              </p:cNvSpPr>
              <p:nvPr/>
            </p:nvSpPr>
            <p:spPr bwMode="auto">
              <a:xfrm>
                <a:off x="624" y="2154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4" name="Line 18"/>
              <p:cNvSpPr>
                <a:spLocks noChangeShapeType="1"/>
              </p:cNvSpPr>
              <p:nvPr/>
            </p:nvSpPr>
            <p:spPr bwMode="auto">
              <a:xfrm>
                <a:off x="624" y="2022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5" name="Line 19"/>
              <p:cNvSpPr>
                <a:spLocks noChangeShapeType="1"/>
              </p:cNvSpPr>
              <p:nvPr/>
            </p:nvSpPr>
            <p:spPr bwMode="auto">
              <a:xfrm>
                <a:off x="624" y="1884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6" name="Line 20"/>
              <p:cNvSpPr>
                <a:spLocks noChangeShapeType="1"/>
              </p:cNvSpPr>
              <p:nvPr/>
            </p:nvSpPr>
            <p:spPr bwMode="auto">
              <a:xfrm>
                <a:off x="624" y="1752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7" name="Line 21"/>
              <p:cNvSpPr>
                <a:spLocks noChangeShapeType="1"/>
              </p:cNvSpPr>
              <p:nvPr/>
            </p:nvSpPr>
            <p:spPr bwMode="auto">
              <a:xfrm>
                <a:off x="624" y="1614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8" name="Line 22"/>
              <p:cNvSpPr>
                <a:spLocks noChangeShapeType="1"/>
              </p:cNvSpPr>
              <p:nvPr/>
            </p:nvSpPr>
            <p:spPr bwMode="auto">
              <a:xfrm>
                <a:off x="624" y="1482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79" name="Line 23"/>
              <p:cNvSpPr>
                <a:spLocks noChangeShapeType="1"/>
              </p:cNvSpPr>
              <p:nvPr/>
            </p:nvSpPr>
            <p:spPr bwMode="auto">
              <a:xfrm>
                <a:off x="624" y="1344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0" name="Line 24"/>
              <p:cNvSpPr>
                <a:spLocks noChangeShapeType="1"/>
              </p:cNvSpPr>
              <p:nvPr/>
            </p:nvSpPr>
            <p:spPr bwMode="auto">
              <a:xfrm>
                <a:off x="624" y="1212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1" name="Line 25"/>
              <p:cNvSpPr>
                <a:spLocks noChangeShapeType="1"/>
              </p:cNvSpPr>
              <p:nvPr/>
            </p:nvSpPr>
            <p:spPr bwMode="auto">
              <a:xfrm>
                <a:off x="624" y="2154"/>
                <a:ext cx="487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2" name="Line 26"/>
              <p:cNvSpPr>
                <a:spLocks noChangeShapeType="1"/>
              </p:cNvSpPr>
              <p:nvPr/>
            </p:nvSpPr>
            <p:spPr bwMode="auto">
              <a:xfrm flipV="1">
                <a:off x="6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3" name="Line 27"/>
              <p:cNvSpPr>
                <a:spLocks noChangeShapeType="1"/>
              </p:cNvSpPr>
              <p:nvPr/>
            </p:nvSpPr>
            <p:spPr bwMode="auto">
              <a:xfrm flipV="1">
                <a:off x="6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4" name="Line 28"/>
              <p:cNvSpPr>
                <a:spLocks noChangeShapeType="1"/>
              </p:cNvSpPr>
              <p:nvPr/>
            </p:nvSpPr>
            <p:spPr bwMode="auto">
              <a:xfrm flipV="1">
                <a:off x="6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5" name="Line 29"/>
              <p:cNvSpPr>
                <a:spLocks noChangeShapeType="1"/>
              </p:cNvSpPr>
              <p:nvPr/>
            </p:nvSpPr>
            <p:spPr bwMode="auto">
              <a:xfrm flipV="1">
                <a:off x="6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6" name="Line 30"/>
              <p:cNvSpPr>
                <a:spLocks noChangeShapeType="1"/>
              </p:cNvSpPr>
              <p:nvPr/>
            </p:nvSpPr>
            <p:spPr bwMode="auto">
              <a:xfrm flipV="1">
                <a:off x="6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7" name="Line 31"/>
              <p:cNvSpPr>
                <a:spLocks noChangeShapeType="1"/>
              </p:cNvSpPr>
              <p:nvPr/>
            </p:nvSpPr>
            <p:spPr bwMode="auto">
              <a:xfrm flipV="1">
                <a:off x="6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8" name="Line 32"/>
              <p:cNvSpPr>
                <a:spLocks noChangeShapeType="1"/>
              </p:cNvSpPr>
              <p:nvPr/>
            </p:nvSpPr>
            <p:spPr bwMode="auto">
              <a:xfrm flipV="1">
                <a:off x="6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89" name="Line 33"/>
              <p:cNvSpPr>
                <a:spLocks noChangeShapeType="1"/>
              </p:cNvSpPr>
              <p:nvPr/>
            </p:nvSpPr>
            <p:spPr bwMode="auto">
              <a:xfrm flipV="1">
                <a:off x="6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0" name="Line 34"/>
              <p:cNvSpPr>
                <a:spLocks noChangeShapeType="1"/>
              </p:cNvSpPr>
              <p:nvPr/>
            </p:nvSpPr>
            <p:spPr bwMode="auto">
              <a:xfrm flipV="1">
                <a:off x="6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1" name="Line 35"/>
              <p:cNvSpPr>
                <a:spLocks noChangeShapeType="1"/>
              </p:cNvSpPr>
              <p:nvPr/>
            </p:nvSpPr>
            <p:spPr bwMode="auto">
              <a:xfrm flipV="1">
                <a:off x="6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2" name="Line 36"/>
              <p:cNvSpPr>
                <a:spLocks noChangeShapeType="1"/>
              </p:cNvSpPr>
              <p:nvPr/>
            </p:nvSpPr>
            <p:spPr bwMode="auto">
              <a:xfrm flipV="1">
                <a:off x="6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3" name="Line 37"/>
              <p:cNvSpPr>
                <a:spLocks noChangeShapeType="1"/>
              </p:cNvSpPr>
              <p:nvPr/>
            </p:nvSpPr>
            <p:spPr bwMode="auto">
              <a:xfrm flipV="1">
                <a:off x="6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4" name="Line 38"/>
              <p:cNvSpPr>
                <a:spLocks noChangeShapeType="1"/>
              </p:cNvSpPr>
              <p:nvPr/>
            </p:nvSpPr>
            <p:spPr bwMode="auto">
              <a:xfrm flipV="1">
                <a:off x="6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5" name="Line 39"/>
              <p:cNvSpPr>
                <a:spLocks noChangeShapeType="1"/>
              </p:cNvSpPr>
              <p:nvPr/>
            </p:nvSpPr>
            <p:spPr bwMode="auto">
              <a:xfrm flipV="1">
                <a:off x="6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6" name="Line 40"/>
              <p:cNvSpPr>
                <a:spLocks noChangeShapeType="1"/>
              </p:cNvSpPr>
              <p:nvPr/>
            </p:nvSpPr>
            <p:spPr bwMode="auto">
              <a:xfrm flipV="1">
                <a:off x="6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7" name="Line 41"/>
              <p:cNvSpPr>
                <a:spLocks noChangeShapeType="1"/>
              </p:cNvSpPr>
              <p:nvPr/>
            </p:nvSpPr>
            <p:spPr bwMode="auto">
              <a:xfrm flipV="1">
                <a:off x="6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8" name="Line 42"/>
              <p:cNvSpPr>
                <a:spLocks noChangeShapeType="1"/>
              </p:cNvSpPr>
              <p:nvPr/>
            </p:nvSpPr>
            <p:spPr bwMode="auto">
              <a:xfrm flipV="1">
                <a:off x="6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99" name="Line 43"/>
              <p:cNvSpPr>
                <a:spLocks noChangeShapeType="1"/>
              </p:cNvSpPr>
              <p:nvPr/>
            </p:nvSpPr>
            <p:spPr bwMode="auto">
              <a:xfrm flipV="1">
                <a:off x="6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0" name="Line 44"/>
              <p:cNvSpPr>
                <a:spLocks noChangeShapeType="1"/>
              </p:cNvSpPr>
              <p:nvPr/>
            </p:nvSpPr>
            <p:spPr bwMode="auto">
              <a:xfrm flipV="1">
                <a:off x="6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1" name="Line 45"/>
              <p:cNvSpPr>
                <a:spLocks noChangeShapeType="1"/>
              </p:cNvSpPr>
              <p:nvPr/>
            </p:nvSpPr>
            <p:spPr bwMode="auto">
              <a:xfrm flipV="1">
                <a:off x="7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2" name="Line 46"/>
              <p:cNvSpPr>
                <a:spLocks noChangeShapeType="1"/>
              </p:cNvSpPr>
              <p:nvPr/>
            </p:nvSpPr>
            <p:spPr bwMode="auto">
              <a:xfrm flipV="1">
                <a:off x="7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3" name="Line 47"/>
              <p:cNvSpPr>
                <a:spLocks noChangeShapeType="1"/>
              </p:cNvSpPr>
              <p:nvPr/>
            </p:nvSpPr>
            <p:spPr bwMode="auto">
              <a:xfrm flipV="1">
                <a:off x="7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4" name="Line 48"/>
              <p:cNvSpPr>
                <a:spLocks noChangeShapeType="1"/>
              </p:cNvSpPr>
              <p:nvPr/>
            </p:nvSpPr>
            <p:spPr bwMode="auto">
              <a:xfrm flipV="1">
                <a:off x="7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5" name="Line 49"/>
              <p:cNvSpPr>
                <a:spLocks noChangeShapeType="1"/>
              </p:cNvSpPr>
              <p:nvPr/>
            </p:nvSpPr>
            <p:spPr bwMode="auto">
              <a:xfrm flipV="1">
                <a:off x="7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6" name="Line 50"/>
              <p:cNvSpPr>
                <a:spLocks noChangeShapeType="1"/>
              </p:cNvSpPr>
              <p:nvPr/>
            </p:nvSpPr>
            <p:spPr bwMode="auto">
              <a:xfrm flipV="1">
                <a:off x="7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7" name="Line 51"/>
              <p:cNvSpPr>
                <a:spLocks noChangeShapeType="1"/>
              </p:cNvSpPr>
              <p:nvPr/>
            </p:nvSpPr>
            <p:spPr bwMode="auto">
              <a:xfrm flipV="1">
                <a:off x="7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8" name="Line 52"/>
              <p:cNvSpPr>
                <a:spLocks noChangeShapeType="1"/>
              </p:cNvSpPr>
              <p:nvPr/>
            </p:nvSpPr>
            <p:spPr bwMode="auto">
              <a:xfrm flipV="1">
                <a:off x="7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09" name="Line 53"/>
              <p:cNvSpPr>
                <a:spLocks noChangeShapeType="1"/>
              </p:cNvSpPr>
              <p:nvPr/>
            </p:nvSpPr>
            <p:spPr bwMode="auto">
              <a:xfrm flipV="1">
                <a:off x="7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0" name="Line 54"/>
              <p:cNvSpPr>
                <a:spLocks noChangeShapeType="1"/>
              </p:cNvSpPr>
              <p:nvPr/>
            </p:nvSpPr>
            <p:spPr bwMode="auto">
              <a:xfrm flipV="1">
                <a:off x="7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1" name="Line 55"/>
              <p:cNvSpPr>
                <a:spLocks noChangeShapeType="1"/>
              </p:cNvSpPr>
              <p:nvPr/>
            </p:nvSpPr>
            <p:spPr bwMode="auto">
              <a:xfrm flipV="1">
                <a:off x="7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2" name="Line 56"/>
              <p:cNvSpPr>
                <a:spLocks noChangeShapeType="1"/>
              </p:cNvSpPr>
              <p:nvPr/>
            </p:nvSpPr>
            <p:spPr bwMode="auto">
              <a:xfrm flipV="1">
                <a:off x="7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3" name="Line 57"/>
              <p:cNvSpPr>
                <a:spLocks noChangeShapeType="1"/>
              </p:cNvSpPr>
              <p:nvPr/>
            </p:nvSpPr>
            <p:spPr bwMode="auto">
              <a:xfrm flipV="1">
                <a:off x="7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4" name="Line 58"/>
              <p:cNvSpPr>
                <a:spLocks noChangeShapeType="1"/>
              </p:cNvSpPr>
              <p:nvPr/>
            </p:nvSpPr>
            <p:spPr bwMode="auto">
              <a:xfrm flipV="1">
                <a:off x="7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5" name="Line 59"/>
              <p:cNvSpPr>
                <a:spLocks noChangeShapeType="1"/>
              </p:cNvSpPr>
              <p:nvPr/>
            </p:nvSpPr>
            <p:spPr bwMode="auto">
              <a:xfrm flipV="1">
                <a:off x="7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6" name="Line 60"/>
              <p:cNvSpPr>
                <a:spLocks noChangeShapeType="1"/>
              </p:cNvSpPr>
              <p:nvPr/>
            </p:nvSpPr>
            <p:spPr bwMode="auto">
              <a:xfrm flipV="1">
                <a:off x="7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7" name="Line 61"/>
              <p:cNvSpPr>
                <a:spLocks noChangeShapeType="1"/>
              </p:cNvSpPr>
              <p:nvPr/>
            </p:nvSpPr>
            <p:spPr bwMode="auto">
              <a:xfrm flipV="1">
                <a:off x="7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8" name="Line 62"/>
              <p:cNvSpPr>
                <a:spLocks noChangeShapeType="1"/>
              </p:cNvSpPr>
              <p:nvPr/>
            </p:nvSpPr>
            <p:spPr bwMode="auto">
              <a:xfrm flipV="1">
                <a:off x="7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19" name="Line 63"/>
              <p:cNvSpPr>
                <a:spLocks noChangeShapeType="1"/>
              </p:cNvSpPr>
              <p:nvPr/>
            </p:nvSpPr>
            <p:spPr bwMode="auto">
              <a:xfrm flipV="1">
                <a:off x="7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0" name="Line 64"/>
              <p:cNvSpPr>
                <a:spLocks noChangeShapeType="1"/>
              </p:cNvSpPr>
              <p:nvPr/>
            </p:nvSpPr>
            <p:spPr bwMode="auto">
              <a:xfrm flipV="1">
                <a:off x="7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1" name="Line 65"/>
              <p:cNvSpPr>
                <a:spLocks noChangeShapeType="1"/>
              </p:cNvSpPr>
              <p:nvPr/>
            </p:nvSpPr>
            <p:spPr bwMode="auto">
              <a:xfrm flipV="1">
                <a:off x="7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2" name="Line 66"/>
              <p:cNvSpPr>
                <a:spLocks noChangeShapeType="1"/>
              </p:cNvSpPr>
              <p:nvPr/>
            </p:nvSpPr>
            <p:spPr bwMode="auto">
              <a:xfrm flipV="1">
                <a:off x="7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3" name="Line 67"/>
              <p:cNvSpPr>
                <a:spLocks noChangeShapeType="1"/>
              </p:cNvSpPr>
              <p:nvPr/>
            </p:nvSpPr>
            <p:spPr bwMode="auto">
              <a:xfrm flipV="1">
                <a:off x="7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4" name="Line 68"/>
              <p:cNvSpPr>
                <a:spLocks noChangeShapeType="1"/>
              </p:cNvSpPr>
              <p:nvPr/>
            </p:nvSpPr>
            <p:spPr bwMode="auto">
              <a:xfrm flipV="1">
                <a:off x="7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5" name="Line 69"/>
              <p:cNvSpPr>
                <a:spLocks noChangeShapeType="1"/>
              </p:cNvSpPr>
              <p:nvPr/>
            </p:nvSpPr>
            <p:spPr bwMode="auto">
              <a:xfrm flipV="1">
                <a:off x="7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6" name="Line 70"/>
              <p:cNvSpPr>
                <a:spLocks noChangeShapeType="1"/>
              </p:cNvSpPr>
              <p:nvPr/>
            </p:nvSpPr>
            <p:spPr bwMode="auto">
              <a:xfrm flipV="1">
                <a:off x="8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7" name="Line 71"/>
              <p:cNvSpPr>
                <a:spLocks noChangeShapeType="1"/>
              </p:cNvSpPr>
              <p:nvPr/>
            </p:nvSpPr>
            <p:spPr bwMode="auto">
              <a:xfrm flipV="1">
                <a:off x="8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8" name="Line 72"/>
              <p:cNvSpPr>
                <a:spLocks noChangeShapeType="1"/>
              </p:cNvSpPr>
              <p:nvPr/>
            </p:nvSpPr>
            <p:spPr bwMode="auto">
              <a:xfrm flipV="1">
                <a:off x="8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29" name="Line 73"/>
              <p:cNvSpPr>
                <a:spLocks noChangeShapeType="1"/>
              </p:cNvSpPr>
              <p:nvPr/>
            </p:nvSpPr>
            <p:spPr bwMode="auto">
              <a:xfrm flipV="1">
                <a:off x="8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0" name="Line 74"/>
              <p:cNvSpPr>
                <a:spLocks noChangeShapeType="1"/>
              </p:cNvSpPr>
              <p:nvPr/>
            </p:nvSpPr>
            <p:spPr bwMode="auto">
              <a:xfrm flipV="1">
                <a:off x="8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1" name="Line 75"/>
              <p:cNvSpPr>
                <a:spLocks noChangeShapeType="1"/>
              </p:cNvSpPr>
              <p:nvPr/>
            </p:nvSpPr>
            <p:spPr bwMode="auto">
              <a:xfrm flipV="1">
                <a:off x="8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2" name="Line 76"/>
              <p:cNvSpPr>
                <a:spLocks noChangeShapeType="1"/>
              </p:cNvSpPr>
              <p:nvPr/>
            </p:nvSpPr>
            <p:spPr bwMode="auto">
              <a:xfrm flipV="1">
                <a:off x="8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3" name="Line 77"/>
              <p:cNvSpPr>
                <a:spLocks noChangeShapeType="1"/>
              </p:cNvSpPr>
              <p:nvPr/>
            </p:nvSpPr>
            <p:spPr bwMode="auto">
              <a:xfrm flipV="1">
                <a:off x="8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4" name="Line 78"/>
              <p:cNvSpPr>
                <a:spLocks noChangeShapeType="1"/>
              </p:cNvSpPr>
              <p:nvPr/>
            </p:nvSpPr>
            <p:spPr bwMode="auto">
              <a:xfrm flipV="1">
                <a:off x="8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5" name="Line 79"/>
              <p:cNvSpPr>
                <a:spLocks noChangeShapeType="1"/>
              </p:cNvSpPr>
              <p:nvPr/>
            </p:nvSpPr>
            <p:spPr bwMode="auto">
              <a:xfrm flipV="1">
                <a:off x="8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6" name="Line 80"/>
              <p:cNvSpPr>
                <a:spLocks noChangeShapeType="1"/>
              </p:cNvSpPr>
              <p:nvPr/>
            </p:nvSpPr>
            <p:spPr bwMode="auto">
              <a:xfrm flipV="1">
                <a:off x="8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7" name="Line 81"/>
              <p:cNvSpPr>
                <a:spLocks noChangeShapeType="1"/>
              </p:cNvSpPr>
              <p:nvPr/>
            </p:nvSpPr>
            <p:spPr bwMode="auto">
              <a:xfrm flipV="1">
                <a:off x="8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8" name="Line 82"/>
              <p:cNvSpPr>
                <a:spLocks noChangeShapeType="1"/>
              </p:cNvSpPr>
              <p:nvPr/>
            </p:nvSpPr>
            <p:spPr bwMode="auto">
              <a:xfrm flipV="1">
                <a:off x="8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39" name="Line 83"/>
              <p:cNvSpPr>
                <a:spLocks noChangeShapeType="1"/>
              </p:cNvSpPr>
              <p:nvPr/>
            </p:nvSpPr>
            <p:spPr bwMode="auto">
              <a:xfrm flipV="1">
                <a:off x="8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0" name="Line 84"/>
              <p:cNvSpPr>
                <a:spLocks noChangeShapeType="1"/>
              </p:cNvSpPr>
              <p:nvPr/>
            </p:nvSpPr>
            <p:spPr bwMode="auto">
              <a:xfrm flipV="1">
                <a:off x="8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1" name="Line 85"/>
              <p:cNvSpPr>
                <a:spLocks noChangeShapeType="1"/>
              </p:cNvSpPr>
              <p:nvPr/>
            </p:nvSpPr>
            <p:spPr bwMode="auto">
              <a:xfrm flipV="1">
                <a:off x="8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2" name="Line 86"/>
              <p:cNvSpPr>
                <a:spLocks noChangeShapeType="1"/>
              </p:cNvSpPr>
              <p:nvPr/>
            </p:nvSpPr>
            <p:spPr bwMode="auto">
              <a:xfrm flipV="1">
                <a:off x="8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3" name="Line 87"/>
              <p:cNvSpPr>
                <a:spLocks noChangeShapeType="1"/>
              </p:cNvSpPr>
              <p:nvPr/>
            </p:nvSpPr>
            <p:spPr bwMode="auto">
              <a:xfrm flipV="1">
                <a:off x="8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4" name="Line 88"/>
              <p:cNvSpPr>
                <a:spLocks noChangeShapeType="1"/>
              </p:cNvSpPr>
              <p:nvPr/>
            </p:nvSpPr>
            <p:spPr bwMode="auto">
              <a:xfrm flipV="1">
                <a:off x="8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5" name="Line 89"/>
              <p:cNvSpPr>
                <a:spLocks noChangeShapeType="1"/>
              </p:cNvSpPr>
              <p:nvPr/>
            </p:nvSpPr>
            <p:spPr bwMode="auto">
              <a:xfrm flipV="1">
                <a:off x="8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6" name="Line 90"/>
              <p:cNvSpPr>
                <a:spLocks noChangeShapeType="1"/>
              </p:cNvSpPr>
              <p:nvPr/>
            </p:nvSpPr>
            <p:spPr bwMode="auto">
              <a:xfrm flipV="1">
                <a:off x="8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7" name="Line 91"/>
              <p:cNvSpPr>
                <a:spLocks noChangeShapeType="1"/>
              </p:cNvSpPr>
              <p:nvPr/>
            </p:nvSpPr>
            <p:spPr bwMode="auto">
              <a:xfrm flipV="1">
                <a:off x="8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8" name="Line 92"/>
              <p:cNvSpPr>
                <a:spLocks noChangeShapeType="1"/>
              </p:cNvSpPr>
              <p:nvPr/>
            </p:nvSpPr>
            <p:spPr bwMode="auto">
              <a:xfrm flipV="1">
                <a:off x="8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49" name="Line 93"/>
              <p:cNvSpPr>
                <a:spLocks noChangeShapeType="1"/>
              </p:cNvSpPr>
              <p:nvPr/>
            </p:nvSpPr>
            <p:spPr bwMode="auto">
              <a:xfrm flipV="1">
                <a:off x="8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0" name="Line 94"/>
              <p:cNvSpPr>
                <a:spLocks noChangeShapeType="1"/>
              </p:cNvSpPr>
              <p:nvPr/>
            </p:nvSpPr>
            <p:spPr bwMode="auto">
              <a:xfrm flipV="1">
                <a:off x="9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1" name="Line 95"/>
              <p:cNvSpPr>
                <a:spLocks noChangeShapeType="1"/>
              </p:cNvSpPr>
              <p:nvPr/>
            </p:nvSpPr>
            <p:spPr bwMode="auto">
              <a:xfrm flipV="1">
                <a:off x="9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2" name="Line 96"/>
              <p:cNvSpPr>
                <a:spLocks noChangeShapeType="1"/>
              </p:cNvSpPr>
              <p:nvPr/>
            </p:nvSpPr>
            <p:spPr bwMode="auto">
              <a:xfrm flipV="1">
                <a:off x="9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3" name="Line 97"/>
              <p:cNvSpPr>
                <a:spLocks noChangeShapeType="1"/>
              </p:cNvSpPr>
              <p:nvPr/>
            </p:nvSpPr>
            <p:spPr bwMode="auto">
              <a:xfrm flipV="1">
                <a:off x="9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4" name="Line 98"/>
              <p:cNvSpPr>
                <a:spLocks noChangeShapeType="1"/>
              </p:cNvSpPr>
              <p:nvPr/>
            </p:nvSpPr>
            <p:spPr bwMode="auto">
              <a:xfrm flipV="1">
                <a:off x="9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5" name="Line 99"/>
              <p:cNvSpPr>
                <a:spLocks noChangeShapeType="1"/>
              </p:cNvSpPr>
              <p:nvPr/>
            </p:nvSpPr>
            <p:spPr bwMode="auto">
              <a:xfrm flipV="1">
                <a:off x="9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6" name="Line 100"/>
              <p:cNvSpPr>
                <a:spLocks noChangeShapeType="1"/>
              </p:cNvSpPr>
              <p:nvPr/>
            </p:nvSpPr>
            <p:spPr bwMode="auto">
              <a:xfrm flipV="1">
                <a:off x="9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7" name="Line 101"/>
              <p:cNvSpPr>
                <a:spLocks noChangeShapeType="1"/>
              </p:cNvSpPr>
              <p:nvPr/>
            </p:nvSpPr>
            <p:spPr bwMode="auto">
              <a:xfrm flipV="1">
                <a:off x="9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8" name="Line 102"/>
              <p:cNvSpPr>
                <a:spLocks noChangeShapeType="1"/>
              </p:cNvSpPr>
              <p:nvPr/>
            </p:nvSpPr>
            <p:spPr bwMode="auto">
              <a:xfrm flipV="1">
                <a:off x="9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59" name="Line 103"/>
              <p:cNvSpPr>
                <a:spLocks noChangeShapeType="1"/>
              </p:cNvSpPr>
              <p:nvPr/>
            </p:nvSpPr>
            <p:spPr bwMode="auto">
              <a:xfrm flipV="1">
                <a:off x="9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0" name="Line 104"/>
              <p:cNvSpPr>
                <a:spLocks noChangeShapeType="1"/>
              </p:cNvSpPr>
              <p:nvPr/>
            </p:nvSpPr>
            <p:spPr bwMode="auto">
              <a:xfrm flipV="1">
                <a:off x="9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1" name="Line 105"/>
              <p:cNvSpPr>
                <a:spLocks noChangeShapeType="1"/>
              </p:cNvSpPr>
              <p:nvPr/>
            </p:nvSpPr>
            <p:spPr bwMode="auto">
              <a:xfrm flipV="1">
                <a:off x="9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2" name="Line 106"/>
              <p:cNvSpPr>
                <a:spLocks noChangeShapeType="1"/>
              </p:cNvSpPr>
              <p:nvPr/>
            </p:nvSpPr>
            <p:spPr bwMode="auto">
              <a:xfrm flipV="1">
                <a:off x="9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3" name="Line 107"/>
              <p:cNvSpPr>
                <a:spLocks noChangeShapeType="1"/>
              </p:cNvSpPr>
              <p:nvPr/>
            </p:nvSpPr>
            <p:spPr bwMode="auto">
              <a:xfrm flipV="1">
                <a:off x="9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4" name="Line 108"/>
              <p:cNvSpPr>
                <a:spLocks noChangeShapeType="1"/>
              </p:cNvSpPr>
              <p:nvPr/>
            </p:nvSpPr>
            <p:spPr bwMode="auto">
              <a:xfrm flipV="1">
                <a:off x="9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5" name="Line 109"/>
              <p:cNvSpPr>
                <a:spLocks noChangeShapeType="1"/>
              </p:cNvSpPr>
              <p:nvPr/>
            </p:nvSpPr>
            <p:spPr bwMode="auto">
              <a:xfrm flipV="1">
                <a:off x="9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6" name="Line 110"/>
              <p:cNvSpPr>
                <a:spLocks noChangeShapeType="1"/>
              </p:cNvSpPr>
              <p:nvPr/>
            </p:nvSpPr>
            <p:spPr bwMode="auto">
              <a:xfrm flipV="1">
                <a:off x="9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7" name="Line 111"/>
              <p:cNvSpPr>
                <a:spLocks noChangeShapeType="1"/>
              </p:cNvSpPr>
              <p:nvPr/>
            </p:nvSpPr>
            <p:spPr bwMode="auto">
              <a:xfrm flipV="1">
                <a:off x="9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8" name="Line 112"/>
              <p:cNvSpPr>
                <a:spLocks noChangeShapeType="1"/>
              </p:cNvSpPr>
              <p:nvPr/>
            </p:nvSpPr>
            <p:spPr bwMode="auto">
              <a:xfrm flipV="1">
                <a:off x="9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69" name="Line 113"/>
              <p:cNvSpPr>
                <a:spLocks noChangeShapeType="1"/>
              </p:cNvSpPr>
              <p:nvPr/>
            </p:nvSpPr>
            <p:spPr bwMode="auto">
              <a:xfrm flipV="1">
                <a:off x="9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0" name="Line 114"/>
              <p:cNvSpPr>
                <a:spLocks noChangeShapeType="1"/>
              </p:cNvSpPr>
              <p:nvPr/>
            </p:nvSpPr>
            <p:spPr bwMode="auto">
              <a:xfrm flipV="1">
                <a:off x="9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1" name="Line 115"/>
              <p:cNvSpPr>
                <a:spLocks noChangeShapeType="1"/>
              </p:cNvSpPr>
              <p:nvPr/>
            </p:nvSpPr>
            <p:spPr bwMode="auto">
              <a:xfrm flipV="1">
                <a:off x="9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2" name="Line 116"/>
              <p:cNvSpPr>
                <a:spLocks noChangeShapeType="1"/>
              </p:cNvSpPr>
              <p:nvPr/>
            </p:nvSpPr>
            <p:spPr bwMode="auto">
              <a:xfrm flipV="1">
                <a:off x="9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3" name="Line 117"/>
              <p:cNvSpPr>
                <a:spLocks noChangeShapeType="1"/>
              </p:cNvSpPr>
              <p:nvPr/>
            </p:nvSpPr>
            <p:spPr bwMode="auto">
              <a:xfrm flipV="1">
                <a:off x="9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4" name="Line 118"/>
              <p:cNvSpPr>
                <a:spLocks noChangeShapeType="1"/>
              </p:cNvSpPr>
              <p:nvPr/>
            </p:nvSpPr>
            <p:spPr bwMode="auto">
              <a:xfrm flipV="1">
                <a:off x="9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5" name="Line 119"/>
              <p:cNvSpPr>
                <a:spLocks noChangeShapeType="1"/>
              </p:cNvSpPr>
              <p:nvPr/>
            </p:nvSpPr>
            <p:spPr bwMode="auto">
              <a:xfrm flipV="1">
                <a:off x="10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6" name="Line 120"/>
              <p:cNvSpPr>
                <a:spLocks noChangeShapeType="1"/>
              </p:cNvSpPr>
              <p:nvPr/>
            </p:nvSpPr>
            <p:spPr bwMode="auto">
              <a:xfrm flipV="1">
                <a:off x="10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7" name="Line 121"/>
              <p:cNvSpPr>
                <a:spLocks noChangeShapeType="1"/>
              </p:cNvSpPr>
              <p:nvPr/>
            </p:nvSpPr>
            <p:spPr bwMode="auto">
              <a:xfrm flipV="1">
                <a:off x="10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8" name="Line 122"/>
              <p:cNvSpPr>
                <a:spLocks noChangeShapeType="1"/>
              </p:cNvSpPr>
              <p:nvPr/>
            </p:nvSpPr>
            <p:spPr bwMode="auto">
              <a:xfrm flipV="1">
                <a:off x="10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79" name="Line 123"/>
              <p:cNvSpPr>
                <a:spLocks noChangeShapeType="1"/>
              </p:cNvSpPr>
              <p:nvPr/>
            </p:nvSpPr>
            <p:spPr bwMode="auto">
              <a:xfrm flipV="1">
                <a:off x="10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0" name="Line 124"/>
              <p:cNvSpPr>
                <a:spLocks noChangeShapeType="1"/>
              </p:cNvSpPr>
              <p:nvPr/>
            </p:nvSpPr>
            <p:spPr bwMode="auto">
              <a:xfrm flipV="1">
                <a:off x="10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1" name="Line 125"/>
              <p:cNvSpPr>
                <a:spLocks noChangeShapeType="1"/>
              </p:cNvSpPr>
              <p:nvPr/>
            </p:nvSpPr>
            <p:spPr bwMode="auto">
              <a:xfrm flipV="1">
                <a:off x="10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2" name="Line 126"/>
              <p:cNvSpPr>
                <a:spLocks noChangeShapeType="1"/>
              </p:cNvSpPr>
              <p:nvPr/>
            </p:nvSpPr>
            <p:spPr bwMode="auto">
              <a:xfrm flipV="1">
                <a:off x="10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3" name="Line 127"/>
              <p:cNvSpPr>
                <a:spLocks noChangeShapeType="1"/>
              </p:cNvSpPr>
              <p:nvPr/>
            </p:nvSpPr>
            <p:spPr bwMode="auto">
              <a:xfrm flipV="1">
                <a:off x="10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4" name="Line 128"/>
              <p:cNvSpPr>
                <a:spLocks noChangeShapeType="1"/>
              </p:cNvSpPr>
              <p:nvPr/>
            </p:nvSpPr>
            <p:spPr bwMode="auto">
              <a:xfrm flipV="1">
                <a:off x="10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5" name="Line 129"/>
              <p:cNvSpPr>
                <a:spLocks noChangeShapeType="1"/>
              </p:cNvSpPr>
              <p:nvPr/>
            </p:nvSpPr>
            <p:spPr bwMode="auto">
              <a:xfrm flipV="1">
                <a:off x="10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6" name="Line 130"/>
              <p:cNvSpPr>
                <a:spLocks noChangeShapeType="1"/>
              </p:cNvSpPr>
              <p:nvPr/>
            </p:nvSpPr>
            <p:spPr bwMode="auto">
              <a:xfrm flipV="1">
                <a:off x="10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7" name="Line 131"/>
              <p:cNvSpPr>
                <a:spLocks noChangeShapeType="1"/>
              </p:cNvSpPr>
              <p:nvPr/>
            </p:nvSpPr>
            <p:spPr bwMode="auto">
              <a:xfrm flipV="1">
                <a:off x="10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8" name="Line 132"/>
              <p:cNvSpPr>
                <a:spLocks noChangeShapeType="1"/>
              </p:cNvSpPr>
              <p:nvPr/>
            </p:nvSpPr>
            <p:spPr bwMode="auto">
              <a:xfrm flipV="1">
                <a:off x="10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89" name="Line 133"/>
              <p:cNvSpPr>
                <a:spLocks noChangeShapeType="1"/>
              </p:cNvSpPr>
              <p:nvPr/>
            </p:nvSpPr>
            <p:spPr bwMode="auto">
              <a:xfrm flipV="1">
                <a:off x="10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0" name="Line 134"/>
              <p:cNvSpPr>
                <a:spLocks noChangeShapeType="1"/>
              </p:cNvSpPr>
              <p:nvPr/>
            </p:nvSpPr>
            <p:spPr bwMode="auto">
              <a:xfrm flipV="1">
                <a:off x="10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1" name="Line 135"/>
              <p:cNvSpPr>
                <a:spLocks noChangeShapeType="1"/>
              </p:cNvSpPr>
              <p:nvPr/>
            </p:nvSpPr>
            <p:spPr bwMode="auto">
              <a:xfrm flipV="1">
                <a:off x="10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2" name="Line 136"/>
              <p:cNvSpPr>
                <a:spLocks noChangeShapeType="1"/>
              </p:cNvSpPr>
              <p:nvPr/>
            </p:nvSpPr>
            <p:spPr bwMode="auto">
              <a:xfrm flipV="1">
                <a:off x="10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3" name="Line 137"/>
              <p:cNvSpPr>
                <a:spLocks noChangeShapeType="1"/>
              </p:cNvSpPr>
              <p:nvPr/>
            </p:nvSpPr>
            <p:spPr bwMode="auto">
              <a:xfrm flipV="1">
                <a:off x="10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4" name="Line 138"/>
              <p:cNvSpPr>
                <a:spLocks noChangeShapeType="1"/>
              </p:cNvSpPr>
              <p:nvPr/>
            </p:nvSpPr>
            <p:spPr bwMode="auto">
              <a:xfrm flipV="1">
                <a:off x="10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5" name="Line 139"/>
              <p:cNvSpPr>
                <a:spLocks noChangeShapeType="1"/>
              </p:cNvSpPr>
              <p:nvPr/>
            </p:nvSpPr>
            <p:spPr bwMode="auto">
              <a:xfrm flipV="1">
                <a:off x="10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6" name="Line 140"/>
              <p:cNvSpPr>
                <a:spLocks noChangeShapeType="1"/>
              </p:cNvSpPr>
              <p:nvPr/>
            </p:nvSpPr>
            <p:spPr bwMode="auto">
              <a:xfrm flipV="1">
                <a:off x="10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7" name="Line 141"/>
              <p:cNvSpPr>
                <a:spLocks noChangeShapeType="1"/>
              </p:cNvSpPr>
              <p:nvPr/>
            </p:nvSpPr>
            <p:spPr bwMode="auto">
              <a:xfrm flipV="1">
                <a:off x="10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8" name="Line 142"/>
              <p:cNvSpPr>
                <a:spLocks noChangeShapeType="1"/>
              </p:cNvSpPr>
              <p:nvPr/>
            </p:nvSpPr>
            <p:spPr bwMode="auto">
              <a:xfrm flipV="1">
                <a:off x="10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799" name="Line 143"/>
              <p:cNvSpPr>
                <a:spLocks noChangeShapeType="1"/>
              </p:cNvSpPr>
              <p:nvPr/>
            </p:nvSpPr>
            <p:spPr bwMode="auto">
              <a:xfrm flipV="1">
                <a:off x="10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0" name="Line 144"/>
              <p:cNvSpPr>
                <a:spLocks noChangeShapeType="1"/>
              </p:cNvSpPr>
              <p:nvPr/>
            </p:nvSpPr>
            <p:spPr bwMode="auto">
              <a:xfrm flipV="1">
                <a:off x="11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1" name="Line 145"/>
              <p:cNvSpPr>
                <a:spLocks noChangeShapeType="1"/>
              </p:cNvSpPr>
              <p:nvPr/>
            </p:nvSpPr>
            <p:spPr bwMode="auto">
              <a:xfrm flipV="1">
                <a:off x="11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2" name="Line 146"/>
              <p:cNvSpPr>
                <a:spLocks noChangeShapeType="1"/>
              </p:cNvSpPr>
              <p:nvPr/>
            </p:nvSpPr>
            <p:spPr bwMode="auto">
              <a:xfrm flipV="1">
                <a:off x="11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3" name="Line 147"/>
              <p:cNvSpPr>
                <a:spLocks noChangeShapeType="1"/>
              </p:cNvSpPr>
              <p:nvPr/>
            </p:nvSpPr>
            <p:spPr bwMode="auto">
              <a:xfrm flipV="1">
                <a:off x="11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4" name="Line 148"/>
              <p:cNvSpPr>
                <a:spLocks noChangeShapeType="1"/>
              </p:cNvSpPr>
              <p:nvPr/>
            </p:nvSpPr>
            <p:spPr bwMode="auto">
              <a:xfrm flipV="1">
                <a:off x="11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5" name="Line 149"/>
              <p:cNvSpPr>
                <a:spLocks noChangeShapeType="1"/>
              </p:cNvSpPr>
              <p:nvPr/>
            </p:nvSpPr>
            <p:spPr bwMode="auto">
              <a:xfrm flipV="1">
                <a:off x="11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6" name="Line 150"/>
              <p:cNvSpPr>
                <a:spLocks noChangeShapeType="1"/>
              </p:cNvSpPr>
              <p:nvPr/>
            </p:nvSpPr>
            <p:spPr bwMode="auto">
              <a:xfrm flipV="1">
                <a:off x="11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7" name="Line 151"/>
              <p:cNvSpPr>
                <a:spLocks noChangeShapeType="1"/>
              </p:cNvSpPr>
              <p:nvPr/>
            </p:nvSpPr>
            <p:spPr bwMode="auto">
              <a:xfrm flipV="1">
                <a:off x="11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8" name="Line 152"/>
              <p:cNvSpPr>
                <a:spLocks noChangeShapeType="1"/>
              </p:cNvSpPr>
              <p:nvPr/>
            </p:nvSpPr>
            <p:spPr bwMode="auto">
              <a:xfrm flipV="1">
                <a:off x="11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09" name="Line 153"/>
              <p:cNvSpPr>
                <a:spLocks noChangeShapeType="1"/>
              </p:cNvSpPr>
              <p:nvPr/>
            </p:nvSpPr>
            <p:spPr bwMode="auto">
              <a:xfrm flipV="1">
                <a:off x="11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0" name="Line 154"/>
              <p:cNvSpPr>
                <a:spLocks noChangeShapeType="1"/>
              </p:cNvSpPr>
              <p:nvPr/>
            </p:nvSpPr>
            <p:spPr bwMode="auto">
              <a:xfrm flipV="1">
                <a:off x="11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1" name="Line 155"/>
              <p:cNvSpPr>
                <a:spLocks noChangeShapeType="1"/>
              </p:cNvSpPr>
              <p:nvPr/>
            </p:nvSpPr>
            <p:spPr bwMode="auto">
              <a:xfrm flipV="1">
                <a:off x="11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2" name="Line 156"/>
              <p:cNvSpPr>
                <a:spLocks noChangeShapeType="1"/>
              </p:cNvSpPr>
              <p:nvPr/>
            </p:nvSpPr>
            <p:spPr bwMode="auto">
              <a:xfrm flipV="1">
                <a:off x="11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3" name="Line 157"/>
              <p:cNvSpPr>
                <a:spLocks noChangeShapeType="1"/>
              </p:cNvSpPr>
              <p:nvPr/>
            </p:nvSpPr>
            <p:spPr bwMode="auto">
              <a:xfrm flipV="1">
                <a:off x="11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4" name="Line 158"/>
              <p:cNvSpPr>
                <a:spLocks noChangeShapeType="1"/>
              </p:cNvSpPr>
              <p:nvPr/>
            </p:nvSpPr>
            <p:spPr bwMode="auto">
              <a:xfrm flipV="1">
                <a:off x="11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5" name="Line 159"/>
              <p:cNvSpPr>
                <a:spLocks noChangeShapeType="1"/>
              </p:cNvSpPr>
              <p:nvPr/>
            </p:nvSpPr>
            <p:spPr bwMode="auto">
              <a:xfrm flipV="1">
                <a:off x="11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6" name="Line 160"/>
              <p:cNvSpPr>
                <a:spLocks noChangeShapeType="1"/>
              </p:cNvSpPr>
              <p:nvPr/>
            </p:nvSpPr>
            <p:spPr bwMode="auto">
              <a:xfrm flipV="1">
                <a:off x="11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7" name="Line 161"/>
              <p:cNvSpPr>
                <a:spLocks noChangeShapeType="1"/>
              </p:cNvSpPr>
              <p:nvPr/>
            </p:nvSpPr>
            <p:spPr bwMode="auto">
              <a:xfrm flipV="1">
                <a:off x="11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8" name="Line 162"/>
              <p:cNvSpPr>
                <a:spLocks noChangeShapeType="1"/>
              </p:cNvSpPr>
              <p:nvPr/>
            </p:nvSpPr>
            <p:spPr bwMode="auto">
              <a:xfrm flipV="1">
                <a:off x="11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19" name="Line 163"/>
              <p:cNvSpPr>
                <a:spLocks noChangeShapeType="1"/>
              </p:cNvSpPr>
              <p:nvPr/>
            </p:nvSpPr>
            <p:spPr bwMode="auto">
              <a:xfrm flipV="1">
                <a:off x="11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0" name="Line 164"/>
              <p:cNvSpPr>
                <a:spLocks noChangeShapeType="1"/>
              </p:cNvSpPr>
              <p:nvPr/>
            </p:nvSpPr>
            <p:spPr bwMode="auto">
              <a:xfrm flipV="1">
                <a:off x="11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1" name="Line 165"/>
              <p:cNvSpPr>
                <a:spLocks noChangeShapeType="1"/>
              </p:cNvSpPr>
              <p:nvPr/>
            </p:nvSpPr>
            <p:spPr bwMode="auto">
              <a:xfrm flipV="1">
                <a:off x="11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2" name="Line 166"/>
              <p:cNvSpPr>
                <a:spLocks noChangeShapeType="1"/>
              </p:cNvSpPr>
              <p:nvPr/>
            </p:nvSpPr>
            <p:spPr bwMode="auto">
              <a:xfrm flipV="1">
                <a:off x="11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3" name="Line 167"/>
              <p:cNvSpPr>
                <a:spLocks noChangeShapeType="1"/>
              </p:cNvSpPr>
              <p:nvPr/>
            </p:nvSpPr>
            <p:spPr bwMode="auto">
              <a:xfrm flipV="1">
                <a:off x="11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4" name="Line 168"/>
              <p:cNvSpPr>
                <a:spLocks noChangeShapeType="1"/>
              </p:cNvSpPr>
              <p:nvPr/>
            </p:nvSpPr>
            <p:spPr bwMode="auto">
              <a:xfrm flipV="1">
                <a:off x="12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5" name="Line 169"/>
              <p:cNvSpPr>
                <a:spLocks noChangeShapeType="1"/>
              </p:cNvSpPr>
              <p:nvPr/>
            </p:nvSpPr>
            <p:spPr bwMode="auto">
              <a:xfrm flipV="1">
                <a:off x="12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6" name="Line 170"/>
              <p:cNvSpPr>
                <a:spLocks noChangeShapeType="1"/>
              </p:cNvSpPr>
              <p:nvPr/>
            </p:nvSpPr>
            <p:spPr bwMode="auto">
              <a:xfrm flipV="1">
                <a:off x="12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7" name="Line 171"/>
              <p:cNvSpPr>
                <a:spLocks noChangeShapeType="1"/>
              </p:cNvSpPr>
              <p:nvPr/>
            </p:nvSpPr>
            <p:spPr bwMode="auto">
              <a:xfrm flipV="1">
                <a:off x="12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8" name="Line 172"/>
              <p:cNvSpPr>
                <a:spLocks noChangeShapeType="1"/>
              </p:cNvSpPr>
              <p:nvPr/>
            </p:nvSpPr>
            <p:spPr bwMode="auto">
              <a:xfrm flipV="1">
                <a:off x="12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29" name="Line 173"/>
              <p:cNvSpPr>
                <a:spLocks noChangeShapeType="1"/>
              </p:cNvSpPr>
              <p:nvPr/>
            </p:nvSpPr>
            <p:spPr bwMode="auto">
              <a:xfrm flipV="1">
                <a:off x="12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0" name="Line 174"/>
              <p:cNvSpPr>
                <a:spLocks noChangeShapeType="1"/>
              </p:cNvSpPr>
              <p:nvPr/>
            </p:nvSpPr>
            <p:spPr bwMode="auto">
              <a:xfrm flipV="1">
                <a:off x="12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1" name="Line 175"/>
              <p:cNvSpPr>
                <a:spLocks noChangeShapeType="1"/>
              </p:cNvSpPr>
              <p:nvPr/>
            </p:nvSpPr>
            <p:spPr bwMode="auto">
              <a:xfrm flipV="1">
                <a:off x="12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2" name="Line 176"/>
              <p:cNvSpPr>
                <a:spLocks noChangeShapeType="1"/>
              </p:cNvSpPr>
              <p:nvPr/>
            </p:nvSpPr>
            <p:spPr bwMode="auto">
              <a:xfrm flipV="1">
                <a:off x="12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3" name="Line 177"/>
              <p:cNvSpPr>
                <a:spLocks noChangeShapeType="1"/>
              </p:cNvSpPr>
              <p:nvPr/>
            </p:nvSpPr>
            <p:spPr bwMode="auto">
              <a:xfrm flipV="1">
                <a:off x="12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4" name="Line 178"/>
              <p:cNvSpPr>
                <a:spLocks noChangeShapeType="1"/>
              </p:cNvSpPr>
              <p:nvPr/>
            </p:nvSpPr>
            <p:spPr bwMode="auto">
              <a:xfrm flipV="1">
                <a:off x="12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5" name="Line 179"/>
              <p:cNvSpPr>
                <a:spLocks noChangeShapeType="1"/>
              </p:cNvSpPr>
              <p:nvPr/>
            </p:nvSpPr>
            <p:spPr bwMode="auto">
              <a:xfrm flipV="1">
                <a:off x="12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6" name="Line 180"/>
              <p:cNvSpPr>
                <a:spLocks noChangeShapeType="1"/>
              </p:cNvSpPr>
              <p:nvPr/>
            </p:nvSpPr>
            <p:spPr bwMode="auto">
              <a:xfrm flipV="1">
                <a:off x="12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7" name="Line 181"/>
              <p:cNvSpPr>
                <a:spLocks noChangeShapeType="1"/>
              </p:cNvSpPr>
              <p:nvPr/>
            </p:nvSpPr>
            <p:spPr bwMode="auto">
              <a:xfrm flipV="1">
                <a:off x="12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8" name="Line 182"/>
              <p:cNvSpPr>
                <a:spLocks noChangeShapeType="1"/>
              </p:cNvSpPr>
              <p:nvPr/>
            </p:nvSpPr>
            <p:spPr bwMode="auto">
              <a:xfrm flipV="1">
                <a:off x="12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39" name="Line 183"/>
              <p:cNvSpPr>
                <a:spLocks noChangeShapeType="1"/>
              </p:cNvSpPr>
              <p:nvPr/>
            </p:nvSpPr>
            <p:spPr bwMode="auto">
              <a:xfrm flipV="1">
                <a:off x="12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0" name="Line 184"/>
              <p:cNvSpPr>
                <a:spLocks noChangeShapeType="1"/>
              </p:cNvSpPr>
              <p:nvPr/>
            </p:nvSpPr>
            <p:spPr bwMode="auto">
              <a:xfrm flipV="1">
                <a:off x="12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1" name="Line 185"/>
              <p:cNvSpPr>
                <a:spLocks noChangeShapeType="1"/>
              </p:cNvSpPr>
              <p:nvPr/>
            </p:nvSpPr>
            <p:spPr bwMode="auto">
              <a:xfrm flipV="1">
                <a:off x="12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2" name="Line 186"/>
              <p:cNvSpPr>
                <a:spLocks noChangeShapeType="1"/>
              </p:cNvSpPr>
              <p:nvPr/>
            </p:nvSpPr>
            <p:spPr bwMode="auto">
              <a:xfrm flipV="1">
                <a:off x="12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3" name="Line 187"/>
              <p:cNvSpPr>
                <a:spLocks noChangeShapeType="1"/>
              </p:cNvSpPr>
              <p:nvPr/>
            </p:nvSpPr>
            <p:spPr bwMode="auto">
              <a:xfrm flipV="1">
                <a:off x="12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4" name="Line 188"/>
              <p:cNvSpPr>
                <a:spLocks noChangeShapeType="1"/>
              </p:cNvSpPr>
              <p:nvPr/>
            </p:nvSpPr>
            <p:spPr bwMode="auto">
              <a:xfrm flipV="1">
                <a:off x="12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5" name="Line 189"/>
              <p:cNvSpPr>
                <a:spLocks noChangeShapeType="1"/>
              </p:cNvSpPr>
              <p:nvPr/>
            </p:nvSpPr>
            <p:spPr bwMode="auto">
              <a:xfrm flipV="1">
                <a:off x="12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6" name="Line 190"/>
              <p:cNvSpPr>
                <a:spLocks noChangeShapeType="1"/>
              </p:cNvSpPr>
              <p:nvPr/>
            </p:nvSpPr>
            <p:spPr bwMode="auto">
              <a:xfrm flipV="1">
                <a:off x="12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7" name="Line 191"/>
              <p:cNvSpPr>
                <a:spLocks noChangeShapeType="1"/>
              </p:cNvSpPr>
              <p:nvPr/>
            </p:nvSpPr>
            <p:spPr bwMode="auto">
              <a:xfrm flipV="1">
                <a:off x="12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8" name="Line 192"/>
              <p:cNvSpPr>
                <a:spLocks noChangeShapeType="1"/>
              </p:cNvSpPr>
              <p:nvPr/>
            </p:nvSpPr>
            <p:spPr bwMode="auto">
              <a:xfrm flipV="1">
                <a:off x="12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49" name="Line 193"/>
              <p:cNvSpPr>
                <a:spLocks noChangeShapeType="1"/>
              </p:cNvSpPr>
              <p:nvPr/>
            </p:nvSpPr>
            <p:spPr bwMode="auto">
              <a:xfrm flipV="1">
                <a:off x="13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0" name="Line 194"/>
              <p:cNvSpPr>
                <a:spLocks noChangeShapeType="1"/>
              </p:cNvSpPr>
              <p:nvPr/>
            </p:nvSpPr>
            <p:spPr bwMode="auto">
              <a:xfrm flipV="1">
                <a:off x="13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1" name="Line 195"/>
              <p:cNvSpPr>
                <a:spLocks noChangeShapeType="1"/>
              </p:cNvSpPr>
              <p:nvPr/>
            </p:nvSpPr>
            <p:spPr bwMode="auto">
              <a:xfrm flipV="1">
                <a:off x="13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2" name="Line 196"/>
              <p:cNvSpPr>
                <a:spLocks noChangeShapeType="1"/>
              </p:cNvSpPr>
              <p:nvPr/>
            </p:nvSpPr>
            <p:spPr bwMode="auto">
              <a:xfrm flipV="1">
                <a:off x="13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3" name="Line 197"/>
              <p:cNvSpPr>
                <a:spLocks noChangeShapeType="1"/>
              </p:cNvSpPr>
              <p:nvPr/>
            </p:nvSpPr>
            <p:spPr bwMode="auto">
              <a:xfrm flipV="1">
                <a:off x="13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4" name="Line 198"/>
              <p:cNvSpPr>
                <a:spLocks noChangeShapeType="1"/>
              </p:cNvSpPr>
              <p:nvPr/>
            </p:nvSpPr>
            <p:spPr bwMode="auto">
              <a:xfrm flipV="1">
                <a:off x="13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5" name="Line 199"/>
              <p:cNvSpPr>
                <a:spLocks noChangeShapeType="1"/>
              </p:cNvSpPr>
              <p:nvPr/>
            </p:nvSpPr>
            <p:spPr bwMode="auto">
              <a:xfrm flipV="1">
                <a:off x="13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6" name="Line 200"/>
              <p:cNvSpPr>
                <a:spLocks noChangeShapeType="1"/>
              </p:cNvSpPr>
              <p:nvPr/>
            </p:nvSpPr>
            <p:spPr bwMode="auto">
              <a:xfrm flipV="1">
                <a:off x="13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7" name="Line 201"/>
              <p:cNvSpPr>
                <a:spLocks noChangeShapeType="1"/>
              </p:cNvSpPr>
              <p:nvPr/>
            </p:nvSpPr>
            <p:spPr bwMode="auto">
              <a:xfrm flipV="1">
                <a:off x="13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8" name="Line 202"/>
              <p:cNvSpPr>
                <a:spLocks noChangeShapeType="1"/>
              </p:cNvSpPr>
              <p:nvPr/>
            </p:nvSpPr>
            <p:spPr bwMode="auto">
              <a:xfrm flipV="1">
                <a:off x="13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59" name="Line 203"/>
              <p:cNvSpPr>
                <a:spLocks noChangeShapeType="1"/>
              </p:cNvSpPr>
              <p:nvPr/>
            </p:nvSpPr>
            <p:spPr bwMode="auto">
              <a:xfrm flipV="1">
                <a:off x="13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60" name="Line 204"/>
              <p:cNvSpPr>
                <a:spLocks noChangeShapeType="1"/>
              </p:cNvSpPr>
              <p:nvPr/>
            </p:nvSpPr>
            <p:spPr bwMode="auto">
              <a:xfrm flipV="1">
                <a:off x="13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861" name="Line 205"/>
              <p:cNvSpPr>
                <a:spLocks noChangeShapeType="1"/>
              </p:cNvSpPr>
              <p:nvPr/>
            </p:nvSpPr>
            <p:spPr bwMode="auto">
              <a:xfrm flipV="1">
                <a:off x="13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8608" name="Group 206"/>
            <p:cNvGrpSpPr>
              <a:grpSpLocks/>
            </p:cNvGrpSpPr>
            <p:nvPr/>
          </p:nvGrpSpPr>
          <p:grpSpPr bwMode="auto">
            <a:xfrm>
              <a:off x="1356" y="2124"/>
              <a:ext cx="805" cy="30"/>
              <a:chOff x="1356" y="2124"/>
              <a:chExt cx="805" cy="30"/>
            </a:xfrm>
          </p:grpSpPr>
          <p:sp>
            <p:nvSpPr>
              <p:cNvPr id="59462" name="Line 207"/>
              <p:cNvSpPr>
                <a:spLocks noChangeShapeType="1"/>
              </p:cNvSpPr>
              <p:nvPr/>
            </p:nvSpPr>
            <p:spPr bwMode="auto">
              <a:xfrm flipV="1">
                <a:off x="13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3" name="Line 208"/>
              <p:cNvSpPr>
                <a:spLocks noChangeShapeType="1"/>
              </p:cNvSpPr>
              <p:nvPr/>
            </p:nvSpPr>
            <p:spPr bwMode="auto">
              <a:xfrm flipV="1">
                <a:off x="13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4" name="Line 209"/>
              <p:cNvSpPr>
                <a:spLocks noChangeShapeType="1"/>
              </p:cNvSpPr>
              <p:nvPr/>
            </p:nvSpPr>
            <p:spPr bwMode="auto">
              <a:xfrm flipV="1">
                <a:off x="13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5" name="Line 210"/>
              <p:cNvSpPr>
                <a:spLocks noChangeShapeType="1"/>
              </p:cNvSpPr>
              <p:nvPr/>
            </p:nvSpPr>
            <p:spPr bwMode="auto">
              <a:xfrm flipV="1">
                <a:off x="13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6" name="Line 211"/>
              <p:cNvSpPr>
                <a:spLocks noChangeShapeType="1"/>
              </p:cNvSpPr>
              <p:nvPr/>
            </p:nvSpPr>
            <p:spPr bwMode="auto">
              <a:xfrm flipV="1">
                <a:off x="13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7" name="Line 212"/>
              <p:cNvSpPr>
                <a:spLocks noChangeShapeType="1"/>
              </p:cNvSpPr>
              <p:nvPr/>
            </p:nvSpPr>
            <p:spPr bwMode="auto">
              <a:xfrm flipV="1">
                <a:off x="13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8" name="Line 213"/>
              <p:cNvSpPr>
                <a:spLocks noChangeShapeType="1"/>
              </p:cNvSpPr>
              <p:nvPr/>
            </p:nvSpPr>
            <p:spPr bwMode="auto">
              <a:xfrm flipV="1">
                <a:off x="13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9" name="Line 214"/>
              <p:cNvSpPr>
                <a:spLocks noChangeShapeType="1"/>
              </p:cNvSpPr>
              <p:nvPr/>
            </p:nvSpPr>
            <p:spPr bwMode="auto">
              <a:xfrm flipV="1">
                <a:off x="13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0" name="Line 215"/>
              <p:cNvSpPr>
                <a:spLocks noChangeShapeType="1"/>
              </p:cNvSpPr>
              <p:nvPr/>
            </p:nvSpPr>
            <p:spPr bwMode="auto">
              <a:xfrm flipV="1">
                <a:off x="13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1" name="Line 216"/>
              <p:cNvSpPr>
                <a:spLocks noChangeShapeType="1"/>
              </p:cNvSpPr>
              <p:nvPr/>
            </p:nvSpPr>
            <p:spPr bwMode="auto">
              <a:xfrm flipV="1">
                <a:off x="13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2" name="Line 217"/>
              <p:cNvSpPr>
                <a:spLocks noChangeShapeType="1"/>
              </p:cNvSpPr>
              <p:nvPr/>
            </p:nvSpPr>
            <p:spPr bwMode="auto">
              <a:xfrm flipV="1">
                <a:off x="13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3" name="Line 218"/>
              <p:cNvSpPr>
                <a:spLocks noChangeShapeType="1"/>
              </p:cNvSpPr>
              <p:nvPr/>
            </p:nvSpPr>
            <p:spPr bwMode="auto">
              <a:xfrm flipV="1">
                <a:off x="13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4" name="Line 219"/>
              <p:cNvSpPr>
                <a:spLocks noChangeShapeType="1"/>
              </p:cNvSpPr>
              <p:nvPr/>
            </p:nvSpPr>
            <p:spPr bwMode="auto">
              <a:xfrm flipV="1">
                <a:off x="14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5" name="Line 220"/>
              <p:cNvSpPr>
                <a:spLocks noChangeShapeType="1"/>
              </p:cNvSpPr>
              <p:nvPr/>
            </p:nvSpPr>
            <p:spPr bwMode="auto">
              <a:xfrm flipV="1">
                <a:off x="14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6" name="Line 221"/>
              <p:cNvSpPr>
                <a:spLocks noChangeShapeType="1"/>
              </p:cNvSpPr>
              <p:nvPr/>
            </p:nvSpPr>
            <p:spPr bwMode="auto">
              <a:xfrm flipV="1">
                <a:off x="14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7" name="Line 222"/>
              <p:cNvSpPr>
                <a:spLocks noChangeShapeType="1"/>
              </p:cNvSpPr>
              <p:nvPr/>
            </p:nvSpPr>
            <p:spPr bwMode="auto">
              <a:xfrm flipV="1">
                <a:off x="14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8" name="Line 223"/>
              <p:cNvSpPr>
                <a:spLocks noChangeShapeType="1"/>
              </p:cNvSpPr>
              <p:nvPr/>
            </p:nvSpPr>
            <p:spPr bwMode="auto">
              <a:xfrm flipV="1">
                <a:off x="14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79" name="Line 224"/>
              <p:cNvSpPr>
                <a:spLocks noChangeShapeType="1"/>
              </p:cNvSpPr>
              <p:nvPr/>
            </p:nvSpPr>
            <p:spPr bwMode="auto">
              <a:xfrm flipV="1">
                <a:off x="14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0" name="Line 225"/>
              <p:cNvSpPr>
                <a:spLocks noChangeShapeType="1"/>
              </p:cNvSpPr>
              <p:nvPr/>
            </p:nvSpPr>
            <p:spPr bwMode="auto">
              <a:xfrm flipV="1">
                <a:off x="14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1" name="Line 226"/>
              <p:cNvSpPr>
                <a:spLocks noChangeShapeType="1"/>
              </p:cNvSpPr>
              <p:nvPr/>
            </p:nvSpPr>
            <p:spPr bwMode="auto">
              <a:xfrm flipV="1">
                <a:off x="14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2" name="Line 227"/>
              <p:cNvSpPr>
                <a:spLocks noChangeShapeType="1"/>
              </p:cNvSpPr>
              <p:nvPr/>
            </p:nvSpPr>
            <p:spPr bwMode="auto">
              <a:xfrm flipV="1">
                <a:off x="14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3" name="Line 228"/>
              <p:cNvSpPr>
                <a:spLocks noChangeShapeType="1"/>
              </p:cNvSpPr>
              <p:nvPr/>
            </p:nvSpPr>
            <p:spPr bwMode="auto">
              <a:xfrm flipV="1">
                <a:off x="14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4" name="Line 229"/>
              <p:cNvSpPr>
                <a:spLocks noChangeShapeType="1"/>
              </p:cNvSpPr>
              <p:nvPr/>
            </p:nvSpPr>
            <p:spPr bwMode="auto">
              <a:xfrm flipV="1">
                <a:off x="14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5" name="Line 230"/>
              <p:cNvSpPr>
                <a:spLocks noChangeShapeType="1"/>
              </p:cNvSpPr>
              <p:nvPr/>
            </p:nvSpPr>
            <p:spPr bwMode="auto">
              <a:xfrm flipV="1">
                <a:off x="14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6" name="Line 231"/>
              <p:cNvSpPr>
                <a:spLocks noChangeShapeType="1"/>
              </p:cNvSpPr>
              <p:nvPr/>
            </p:nvSpPr>
            <p:spPr bwMode="auto">
              <a:xfrm flipV="1">
                <a:off x="14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7" name="Line 232"/>
              <p:cNvSpPr>
                <a:spLocks noChangeShapeType="1"/>
              </p:cNvSpPr>
              <p:nvPr/>
            </p:nvSpPr>
            <p:spPr bwMode="auto">
              <a:xfrm flipV="1">
                <a:off x="14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8" name="Line 233"/>
              <p:cNvSpPr>
                <a:spLocks noChangeShapeType="1"/>
              </p:cNvSpPr>
              <p:nvPr/>
            </p:nvSpPr>
            <p:spPr bwMode="auto">
              <a:xfrm flipV="1">
                <a:off x="14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89" name="Line 234"/>
              <p:cNvSpPr>
                <a:spLocks noChangeShapeType="1"/>
              </p:cNvSpPr>
              <p:nvPr/>
            </p:nvSpPr>
            <p:spPr bwMode="auto">
              <a:xfrm flipV="1">
                <a:off x="14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0" name="Line 235"/>
              <p:cNvSpPr>
                <a:spLocks noChangeShapeType="1"/>
              </p:cNvSpPr>
              <p:nvPr/>
            </p:nvSpPr>
            <p:spPr bwMode="auto">
              <a:xfrm flipV="1">
                <a:off x="14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1" name="Line 236"/>
              <p:cNvSpPr>
                <a:spLocks noChangeShapeType="1"/>
              </p:cNvSpPr>
              <p:nvPr/>
            </p:nvSpPr>
            <p:spPr bwMode="auto">
              <a:xfrm flipV="1">
                <a:off x="14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2" name="Line 237"/>
              <p:cNvSpPr>
                <a:spLocks noChangeShapeType="1"/>
              </p:cNvSpPr>
              <p:nvPr/>
            </p:nvSpPr>
            <p:spPr bwMode="auto">
              <a:xfrm flipV="1">
                <a:off x="14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3" name="Line 238"/>
              <p:cNvSpPr>
                <a:spLocks noChangeShapeType="1"/>
              </p:cNvSpPr>
              <p:nvPr/>
            </p:nvSpPr>
            <p:spPr bwMode="auto">
              <a:xfrm flipV="1">
                <a:off x="14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4" name="Line 239"/>
              <p:cNvSpPr>
                <a:spLocks noChangeShapeType="1"/>
              </p:cNvSpPr>
              <p:nvPr/>
            </p:nvSpPr>
            <p:spPr bwMode="auto">
              <a:xfrm flipV="1">
                <a:off x="14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5" name="Line 240"/>
              <p:cNvSpPr>
                <a:spLocks noChangeShapeType="1"/>
              </p:cNvSpPr>
              <p:nvPr/>
            </p:nvSpPr>
            <p:spPr bwMode="auto">
              <a:xfrm flipV="1">
                <a:off x="14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6" name="Line 241"/>
              <p:cNvSpPr>
                <a:spLocks noChangeShapeType="1"/>
              </p:cNvSpPr>
              <p:nvPr/>
            </p:nvSpPr>
            <p:spPr bwMode="auto">
              <a:xfrm flipV="1">
                <a:off x="14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7" name="Line 242"/>
              <p:cNvSpPr>
                <a:spLocks noChangeShapeType="1"/>
              </p:cNvSpPr>
              <p:nvPr/>
            </p:nvSpPr>
            <p:spPr bwMode="auto">
              <a:xfrm flipV="1">
                <a:off x="14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8" name="Line 243"/>
              <p:cNvSpPr>
                <a:spLocks noChangeShapeType="1"/>
              </p:cNvSpPr>
              <p:nvPr/>
            </p:nvSpPr>
            <p:spPr bwMode="auto">
              <a:xfrm flipV="1">
                <a:off x="15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99" name="Line 244"/>
              <p:cNvSpPr>
                <a:spLocks noChangeShapeType="1"/>
              </p:cNvSpPr>
              <p:nvPr/>
            </p:nvSpPr>
            <p:spPr bwMode="auto">
              <a:xfrm flipV="1">
                <a:off x="15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0" name="Line 245"/>
              <p:cNvSpPr>
                <a:spLocks noChangeShapeType="1"/>
              </p:cNvSpPr>
              <p:nvPr/>
            </p:nvSpPr>
            <p:spPr bwMode="auto">
              <a:xfrm flipV="1">
                <a:off x="15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1" name="Line 246"/>
              <p:cNvSpPr>
                <a:spLocks noChangeShapeType="1"/>
              </p:cNvSpPr>
              <p:nvPr/>
            </p:nvSpPr>
            <p:spPr bwMode="auto">
              <a:xfrm flipV="1">
                <a:off x="15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2" name="Line 247"/>
              <p:cNvSpPr>
                <a:spLocks noChangeShapeType="1"/>
              </p:cNvSpPr>
              <p:nvPr/>
            </p:nvSpPr>
            <p:spPr bwMode="auto">
              <a:xfrm flipV="1">
                <a:off x="15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3" name="Line 248"/>
              <p:cNvSpPr>
                <a:spLocks noChangeShapeType="1"/>
              </p:cNvSpPr>
              <p:nvPr/>
            </p:nvSpPr>
            <p:spPr bwMode="auto">
              <a:xfrm flipV="1">
                <a:off x="15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4" name="Line 249"/>
              <p:cNvSpPr>
                <a:spLocks noChangeShapeType="1"/>
              </p:cNvSpPr>
              <p:nvPr/>
            </p:nvSpPr>
            <p:spPr bwMode="auto">
              <a:xfrm flipV="1">
                <a:off x="15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5" name="Line 250"/>
              <p:cNvSpPr>
                <a:spLocks noChangeShapeType="1"/>
              </p:cNvSpPr>
              <p:nvPr/>
            </p:nvSpPr>
            <p:spPr bwMode="auto">
              <a:xfrm flipV="1">
                <a:off x="15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6" name="Line 251"/>
              <p:cNvSpPr>
                <a:spLocks noChangeShapeType="1"/>
              </p:cNvSpPr>
              <p:nvPr/>
            </p:nvSpPr>
            <p:spPr bwMode="auto">
              <a:xfrm flipV="1">
                <a:off x="15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7" name="Line 252"/>
              <p:cNvSpPr>
                <a:spLocks noChangeShapeType="1"/>
              </p:cNvSpPr>
              <p:nvPr/>
            </p:nvSpPr>
            <p:spPr bwMode="auto">
              <a:xfrm flipV="1">
                <a:off x="15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8" name="Line 253"/>
              <p:cNvSpPr>
                <a:spLocks noChangeShapeType="1"/>
              </p:cNvSpPr>
              <p:nvPr/>
            </p:nvSpPr>
            <p:spPr bwMode="auto">
              <a:xfrm flipV="1">
                <a:off x="15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09" name="Line 254"/>
              <p:cNvSpPr>
                <a:spLocks noChangeShapeType="1"/>
              </p:cNvSpPr>
              <p:nvPr/>
            </p:nvSpPr>
            <p:spPr bwMode="auto">
              <a:xfrm flipV="1">
                <a:off x="15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0" name="Line 255"/>
              <p:cNvSpPr>
                <a:spLocks noChangeShapeType="1"/>
              </p:cNvSpPr>
              <p:nvPr/>
            </p:nvSpPr>
            <p:spPr bwMode="auto">
              <a:xfrm flipV="1">
                <a:off x="15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1" name="Line 256"/>
              <p:cNvSpPr>
                <a:spLocks noChangeShapeType="1"/>
              </p:cNvSpPr>
              <p:nvPr/>
            </p:nvSpPr>
            <p:spPr bwMode="auto">
              <a:xfrm flipV="1">
                <a:off x="15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2" name="Line 257"/>
              <p:cNvSpPr>
                <a:spLocks noChangeShapeType="1"/>
              </p:cNvSpPr>
              <p:nvPr/>
            </p:nvSpPr>
            <p:spPr bwMode="auto">
              <a:xfrm flipV="1">
                <a:off x="15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3" name="Line 258"/>
              <p:cNvSpPr>
                <a:spLocks noChangeShapeType="1"/>
              </p:cNvSpPr>
              <p:nvPr/>
            </p:nvSpPr>
            <p:spPr bwMode="auto">
              <a:xfrm flipV="1">
                <a:off x="15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4" name="Line 259"/>
              <p:cNvSpPr>
                <a:spLocks noChangeShapeType="1"/>
              </p:cNvSpPr>
              <p:nvPr/>
            </p:nvSpPr>
            <p:spPr bwMode="auto">
              <a:xfrm flipV="1">
                <a:off x="15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5" name="Line 260"/>
              <p:cNvSpPr>
                <a:spLocks noChangeShapeType="1"/>
              </p:cNvSpPr>
              <p:nvPr/>
            </p:nvSpPr>
            <p:spPr bwMode="auto">
              <a:xfrm flipV="1">
                <a:off x="15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6" name="Line 261"/>
              <p:cNvSpPr>
                <a:spLocks noChangeShapeType="1"/>
              </p:cNvSpPr>
              <p:nvPr/>
            </p:nvSpPr>
            <p:spPr bwMode="auto">
              <a:xfrm flipV="1">
                <a:off x="15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7" name="Line 262"/>
              <p:cNvSpPr>
                <a:spLocks noChangeShapeType="1"/>
              </p:cNvSpPr>
              <p:nvPr/>
            </p:nvSpPr>
            <p:spPr bwMode="auto">
              <a:xfrm flipV="1">
                <a:off x="15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8" name="Line 263"/>
              <p:cNvSpPr>
                <a:spLocks noChangeShapeType="1"/>
              </p:cNvSpPr>
              <p:nvPr/>
            </p:nvSpPr>
            <p:spPr bwMode="auto">
              <a:xfrm flipV="1">
                <a:off x="15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19" name="Line 264"/>
              <p:cNvSpPr>
                <a:spLocks noChangeShapeType="1"/>
              </p:cNvSpPr>
              <p:nvPr/>
            </p:nvSpPr>
            <p:spPr bwMode="auto">
              <a:xfrm flipV="1">
                <a:off x="15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0" name="Line 265"/>
              <p:cNvSpPr>
                <a:spLocks noChangeShapeType="1"/>
              </p:cNvSpPr>
              <p:nvPr/>
            </p:nvSpPr>
            <p:spPr bwMode="auto">
              <a:xfrm flipV="1">
                <a:off x="15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1" name="Line 266"/>
              <p:cNvSpPr>
                <a:spLocks noChangeShapeType="1"/>
              </p:cNvSpPr>
              <p:nvPr/>
            </p:nvSpPr>
            <p:spPr bwMode="auto">
              <a:xfrm flipV="1">
                <a:off x="15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2" name="Line 267"/>
              <p:cNvSpPr>
                <a:spLocks noChangeShapeType="1"/>
              </p:cNvSpPr>
              <p:nvPr/>
            </p:nvSpPr>
            <p:spPr bwMode="auto">
              <a:xfrm flipV="1">
                <a:off x="15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3" name="Line 268"/>
              <p:cNvSpPr>
                <a:spLocks noChangeShapeType="1"/>
              </p:cNvSpPr>
              <p:nvPr/>
            </p:nvSpPr>
            <p:spPr bwMode="auto">
              <a:xfrm flipV="1">
                <a:off x="16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4" name="Line 269"/>
              <p:cNvSpPr>
                <a:spLocks noChangeShapeType="1"/>
              </p:cNvSpPr>
              <p:nvPr/>
            </p:nvSpPr>
            <p:spPr bwMode="auto">
              <a:xfrm flipV="1">
                <a:off x="16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5" name="Line 270"/>
              <p:cNvSpPr>
                <a:spLocks noChangeShapeType="1"/>
              </p:cNvSpPr>
              <p:nvPr/>
            </p:nvSpPr>
            <p:spPr bwMode="auto">
              <a:xfrm flipV="1">
                <a:off x="16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6" name="Line 271"/>
              <p:cNvSpPr>
                <a:spLocks noChangeShapeType="1"/>
              </p:cNvSpPr>
              <p:nvPr/>
            </p:nvSpPr>
            <p:spPr bwMode="auto">
              <a:xfrm flipV="1">
                <a:off x="16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7" name="Line 272"/>
              <p:cNvSpPr>
                <a:spLocks noChangeShapeType="1"/>
              </p:cNvSpPr>
              <p:nvPr/>
            </p:nvSpPr>
            <p:spPr bwMode="auto">
              <a:xfrm flipV="1">
                <a:off x="16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8" name="Line 273"/>
              <p:cNvSpPr>
                <a:spLocks noChangeShapeType="1"/>
              </p:cNvSpPr>
              <p:nvPr/>
            </p:nvSpPr>
            <p:spPr bwMode="auto">
              <a:xfrm flipV="1">
                <a:off x="16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29" name="Line 274"/>
              <p:cNvSpPr>
                <a:spLocks noChangeShapeType="1"/>
              </p:cNvSpPr>
              <p:nvPr/>
            </p:nvSpPr>
            <p:spPr bwMode="auto">
              <a:xfrm flipV="1">
                <a:off x="16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0" name="Line 275"/>
              <p:cNvSpPr>
                <a:spLocks noChangeShapeType="1"/>
              </p:cNvSpPr>
              <p:nvPr/>
            </p:nvSpPr>
            <p:spPr bwMode="auto">
              <a:xfrm flipV="1">
                <a:off x="16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1" name="Line 276"/>
              <p:cNvSpPr>
                <a:spLocks noChangeShapeType="1"/>
              </p:cNvSpPr>
              <p:nvPr/>
            </p:nvSpPr>
            <p:spPr bwMode="auto">
              <a:xfrm flipV="1">
                <a:off x="16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2" name="Line 277"/>
              <p:cNvSpPr>
                <a:spLocks noChangeShapeType="1"/>
              </p:cNvSpPr>
              <p:nvPr/>
            </p:nvSpPr>
            <p:spPr bwMode="auto">
              <a:xfrm flipV="1">
                <a:off x="16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3" name="Line 278"/>
              <p:cNvSpPr>
                <a:spLocks noChangeShapeType="1"/>
              </p:cNvSpPr>
              <p:nvPr/>
            </p:nvSpPr>
            <p:spPr bwMode="auto">
              <a:xfrm flipV="1">
                <a:off x="16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4" name="Line 279"/>
              <p:cNvSpPr>
                <a:spLocks noChangeShapeType="1"/>
              </p:cNvSpPr>
              <p:nvPr/>
            </p:nvSpPr>
            <p:spPr bwMode="auto">
              <a:xfrm flipV="1">
                <a:off x="16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5" name="Line 280"/>
              <p:cNvSpPr>
                <a:spLocks noChangeShapeType="1"/>
              </p:cNvSpPr>
              <p:nvPr/>
            </p:nvSpPr>
            <p:spPr bwMode="auto">
              <a:xfrm flipV="1">
                <a:off x="16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6" name="Line 281"/>
              <p:cNvSpPr>
                <a:spLocks noChangeShapeType="1"/>
              </p:cNvSpPr>
              <p:nvPr/>
            </p:nvSpPr>
            <p:spPr bwMode="auto">
              <a:xfrm flipV="1">
                <a:off x="16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7" name="Line 282"/>
              <p:cNvSpPr>
                <a:spLocks noChangeShapeType="1"/>
              </p:cNvSpPr>
              <p:nvPr/>
            </p:nvSpPr>
            <p:spPr bwMode="auto">
              <a:xfrm flipV="1">
                <a:off x="16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8" name="Line 283"/>
              <p:cNvSpPr>
                <a:spLocks noChangeShapeType="1"/>
              </p:cNvSpPr>
              <p:nvPr/>
            </p:nvSpPr>
            <p:spPr bwMode="auto">
              <a:xfrm flipV="1">
                <a:off x="16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39" name="Line 284"/>
              <p:cNvSpPr>
                <a:spLocks noChangeShapeType="1"/>
              </p:cNvSpPr>
              <p:nvPr/>
            </p:nvSpPr>
            <p:spPr bwMode="auto">
              <a:xfrm flipV="1">
                <a:off x="16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0" name="Line 285"/>
              <p:cNvSpPr>
                <a:spLocks noChangeShapeType="1"/>
              </p:cNvSpPr>
              <p:nvPr/>
            </p:nvSpPr>
            <p:spPr bwMode="auto">
              <a:xfrm flipV="1">
                <a:off x="16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1" name="Line 286"/>
              <p:cNvSpPr>
                <a:spLocks noChangeShapeType="1"/>
              </p:cNvSpPr>
              <p:nvPr/>
            </p:nvSpPr>
            <p:spPr bwMode="auto">
              <a:xfrm flipV="1">
                <a:off x="16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2" name="Line 287"/>
              <p:cNvSpPr>
                <a:spLocks noChangeShapeType="1"/>
              </p:cNvSpPr>
              <p:nvPr/>
            </p:nvSpPr>
            <p:spPr bwMode="auto">
              <a:xfrm flipV="1">
                <a:off x="16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3" name="Line 288"/>
              <p:cNvSpPr>
                <a:spLocks noChangeShapeType="1"/>
              </p:cNvSpPr>
              <p:nvPr/>
            </p:nvSpPr>
            <p:spPr bwMode="auto">
              <a:xfrm flipV="1">
                <a:off x="16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4" name="Line 289"/>
              <p:cNvSpPr>
                <a:spLocks noChangeShapeType="1"/>
              </p:cNvSpPr>
              <p:nvPr/>
            </p:nvSpPr>
            <p:spPr bwMode="auto">
              <a:xfrm flipV="1">
                <a:off x="16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5" name="Line 290"/>
              <p:cNvSpPr>
                <a:spLocks noChangeShapeType="1"/>
              </p:cNvSpPr>
              <p:nvPr/>
            </p:nvSpPr>
            <p:spPr bwMode="auto">
              <a:xfrm flipV="1">
                <a:off x="16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6" name="Line 291"/>
              <p:cNvSpPr>
                <a:spLocks noChangeShapeType="1"/>
              </p:cNvSpPr>
              <p:nvPr/>
            </p:nvSpPr>
            <p:spPr bwMode="auto">
              <a:xfrm flipV="1">
                <a:off x="16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7" name="Line 292"/>
              <p:cNvSpPr>
                <a:spLocks noChangeShapeType="1"/>
              </p:cNvSpPr>
              <p:nvPr/>
            </p:nvSpPr>
            <p:spPr bwMode="auto">
              <a:xfrm flipV="1">
                <a:off x="16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8" name="Line 293"/>
              <p:cNvSpPr>
                <a:spLocks noChangeShapeType="1"/>
              </p:cNvSpPr>
              <p:nvPr/>
            </p:nvSpPr>
            <p:spPr bwMode="auto">
              <a:xfrm flipV="1">
                <a:off x="17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49" name="Line 294"/>
              <p:cNvSpPr>
                <a:spLocks noChangeShapeType="1"/>
              </p:cNvSpPr>
              <p:nvPr/>
            </p:nvSpPr>
            <p:spPr bwMode="auto">
              <a:xfrm flipV="1">
                <a:off x="17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0" name="Line 295"/>
              <p:cNvSpPr>
                <a:spLocks noChangeShapeType="1"/>
              </p:cNvSpPr>
              <p:nvPr/>
            </p:nvSpPr>
            <p:spPr bwMode="auto">
              <a:xfrm flipV="1">
                <a:off x="17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1" name="Line 296"/>
              <p:cNvSpPr>
                <a:spLocks noChangeShapeType="1"/>
              </p:cNvSpPr>
              <p:nvPr/>
            </p:nvSpPr>
            <p:spPr bwMode="auto">
              <a:xfrm flipV="1">
                <a:off x="17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2" name="Line 297"/>
              <p:cNvSpPr>
                <a:spLocks noChangeShapeType="1"/>
              </p:cNvSpPr>
              <p:nvPr/>
            </p:nvSpPr>
            <p:spPr bwMode="auto">
              <a:xfrm flipV="1">
                <a:off x="17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3" name="Line 298"/>
              <p:cNvSpPr>
                <a:spLocks noChangeShapeType="1"/>
              </p:cNvSpPr>
              <p:nvPr/>
            </p:nvSpPr>
            <p:spPr bwMode="auto">
              <a:xfrm flipV="1">
                <a:off x="17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4" name="Line 299"/>
              <p:cNvSpPr>
                <a:spLocks noChangeShapeType="1"/>
              </p:cNvSpPr>
              <p:nvPr/>
            </p:nvSpPr>
            <p:spPr bwMode="auto">
              <a:xfrm flipV="1">
                <a:off x="17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5" name="Line 300"/>
              <p:cNvSpPr>
                <a:spLocks noChangeShapeType="1"/>
              </p:cNvSpPr>
              <p:nvPr/>
            </p:nvSpPr>
            <p:spPr bwMode="auto">
              <a:xfrm flipV="1">
                <a:off x="17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6" name="Line 301"/>
              <p:cNvSpPr>
                <a:spLocks noChangeShapeType="1"/>
              </p:cNvSpPr>
              <p:nvPr/>
            </p:nvSpPr>
            <p:spPr bwMode="auto">
              <a:xfrm flipV="1">
                <a:off x="17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7" name="Line 302"/>
              <p:cNvSpPr>
                <a:spLocks noChangeShapeType="1"/>
              </p:cNvSpPr>
              <p:nvPr/>
            </p:nvSpPr>
            <p:spPr bwMode="auto">
              <a:xfrm flipV="1">
                <a:off x="17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8" name="Line 303"/>
              <p:cNvSpPr>
                <a:spLocks noChangeShapeType="1"/>
              </p:cNvSpPr>
              <p:nvPr/>
            </p:nvSpPr>
            <p:spPr bwMode="auto">
              <a:xfrm flipV="1">
                <a:off x="17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59" name="Line 304"/>
              <p:cNvSpPr>
                <a:spLocks noChangeShapeType="1"/>
              </p:cNvSpPr>
              <p:nvPr/>
            </p:nvSpPr>
            <p:spPr bwMode="auto">
              <a:xfrm flipV="1">
                <a:off x="17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0" name="Line 305"/>
              <p:cNvSpPr>
                <a:spLocks noChangeShapeType="1"/>
              </p:cNvSpPr>
              <p:nvPr/>
            </p:nvSpPr>
            <p:spPr bwMode="auto">
              <a:xfrm flipV="1">
                <a:off x="17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1" name="Line 306"/>
              <p:cNvSpPr>
                <a:spLocks noChangeShapeType="1"/>
              </p:cNvSpPr>
              <p:nvPr/>
            </p:nvSpPr>
            <p:spPr bwMode="auto">
              <a:xfrm flipV="1">
                <a:off x="17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2" name="Line 307"/>
              <p:cNvSpPr>
                <a:spLocks noChangeShapeType="1"/>
              </p:cNvSpPr>
              <p:nvPr/>
            </p:nvSpPr>
            <p:spPr bwMode="auto">
              <a:xfrm flipV="1">
                <a:off x="17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3" name="Line 308"/>
              <p:cNvSpPr>
                <a:spLocks noChangeShapeType="1"/>
              </p:cNvSpPr>
              <p:nvPr/>
            </p:nvSpPr>
            <p:spPr bwMode="auto">
              <a:xfrm flipV="1">
                <a:off x="17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4" name="Line 309"/>
              <p:cNvSpPr>
                <a:spLocks noChangeShapeType="1"/>
              </p:cNvSpPr>
              <p:nvPr/>
            </p:nvSpPr>
            <p:spPr bwMode="auto">
              <a:xfrm flipV="1">
                <a:off x="17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5" name="Line 310"/>
              <p:cNvSpPr>
                <a:spLocks noChangeShapeType="1"/>
              </p:cNvSpPr>
              <p:nvPr/>
            </p:nvSpPr>
            <p:spPr bwMode="auto">
              <a:xfrm flipV="1">
                <a:off x="17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6" name="Line 311"/>
              <p:cNvSpPr>
                <a:spLocks noChangeShapeType="1"/>
              </p:cNvSpPr>
              <p:nvPr/>
            </p:nvSpPr>
            <p:spPr bwMode="auto">
              <a:xfrm flipV="1">
                <a:off x="17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7" name="Line 312"/>
              <p:cNvSpPr>
                <a:spLocks noChangeShapeType="1"/>
              </p:cNvSpPr>
              <p:nvPr/>
            </p:nvSpPr>
            <p:spPr bwMode="auto">
              <a:xfrm flipV="1">
                <a:off x="17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8" name="Line 313"/>
              <p:cNvSpPr>
                <a:spLocks noChangeShapeType="1"/>
              </p:cNvSpPr>
              <p:nvPr/>
            </p:nvSpPr>
            <p:spPr bwMode="auto">
              <a:xfrm flipV="1">
                <a:off x="17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69" name="Line 314"/>
              <p:cNvSpPr>
                <a:spLocks noChangeShapeType="1"/>
              </p:cNvSpPr>
              <p:nvPr/>
            </p:nvSpPr>
            <p:spPr bwMode="auto">
              <a:xfrm flipV="1">
                <a:off x="17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0" name="Line 315"/>
              <p:cNvSpPr>
                <a:spLocks noChangeShapeType="1"/>
              </p:cNvSpPr>
              <p:nvPr/>
            </p:nvSpPr>
            <p:spPr bwMode="auto">
              <a:xfrm flipV="1">
                <a:off x="17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1" name="Line 316"/>
              <p:cNvSpPr>
                <a:spLocks noChangeShapeType="1"/>
              </p:cNvSpPr>
              <p:nvPr/>
            </p:nvSpPr>
            <p:spPr bwMode="auto">
              <a:xfrm flipV="1">
                <a:off x="17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2" name="Line 317"/>
              <p:cNvSpPr>
                <a:spLocks noChangeShapeType="1"/>
              </p:cNvSpPr>
              <p:nvPr/>
            </p:nvSpPr>
            <p:spPr bwMode="auto">
              <a:xfrm flipV="1">
                <a:off x="18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3" name="Line 318"/>
              <p:cNvSpPr>
                <a:spLocks noChangeShapeType="1"/>
              </p:cNvSpPr>
              <p:nvPr/>
            </p:nvSpPr>
            <p:spPr bwMode="auto">
              <a:xfrm flipV="1">
                <a:off x="18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4" name="Line 319"/>
              <p:cNvSpPr>
                <a:spLocks noChangeShapeType="1"/>
              </p:cNvSpPr>
              <p:nvPr/>
            </p:nvSpPr>
            <p:spPr bwMode="auto">
              <a:xfrm flipV="1">
                <a:off x="18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5" name="Line 320"/>
              <p:cNvSpPr>
                <a:spLocks noChangeShapeType="1"/>
              </p:cNvSpPr>
              <p:nvPr/>
            </p:nvSpPr>
            <p:spPr bwMode="auto">
              <a:xfrm flipV="1">
                <a:off x="18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6" name="Line 321"/>
              <p:cNvSpPr>
                <a:spLocks noChangeShapeType="1"/>
              </p:cNvSpPr>
              <p:nvPr/>
            </p:nvSpPr>
            <p:spPr bwMode="auto">
              <a:xfrm flipV="1">
                <a:off x="18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7" name="Line 322"/>
              <p:cNvSpPr>
                <a:spLocks noChangeShapeType="1"/>
              </p:cNvSpPr>
              <p:nvPr/>
            </p:nvSpPr>
            <p:spPr bwMode="auto">
              <a:xfrm flipV="1">
                <a:off x="18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8" name="Line 323"/>
              <p:cNvSpPr>
                <a:spLocks noChangeShapeType="1"/>
              </p:cNvSpPr>
              <p:nvPr/>
            </p:nvSpPr>
            <p:spPr bwMode="auto">
              <a:xfrm flipV="1">
                <a:off x="18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79" name="Line 324"/>
              <p:cNvSpPr>
                <a:spLocks noChangeShapeType="1"/>
              </p:cNvSpPr>
              <p:nvPr/>
            </p:nvSpPr>
            <p:spPr bwMode="auto">
              <a:xfrm flipV="1">
                <a:off x="18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0" name="Line 325"/>
              <p:cNvSpPr>
                <a:spLocks noChangeShapeType="1"/>
              </p:cNvSpPr>
              <p:nvPr/>
            </p:nvSpPr>
            <p:spPr bwMode="auto">
              <a:xfrm flipV="1">
                <a:off x="18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1" name="Line 326"/>
              <p:cNvSpPr>
                <a:spLocks noChangeShapeType="1"/>
              </p:cNvSpPr>
              <p:nvPr/>
            </p:nvSpPr>
            <p:spPr bwMode="auto">
              <a:xfrm flipV="1">
                <a:off x="18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2" name="Line 327"/>
              <p:cNvSpPr>
                <a:spLocks noChangeShapeType="1"/>
              </p:cNvSpPr>
              <p:nvPr/>
            </p:nvSpPr>
            <p:spPr bwMode="auto">
              <a:xfrm flipV="1">
                <a:off x="18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3" name="Line 328"/>
              <p:cNvSpPr>
                <a:spLocks noChangeShapeType="1"/>
              </p:cNvSpPr>
              <p:nvPr/>
            </p:nvSpPr>
            <p:spPr bwMode="auto">
              <a:xfrm flipV="1">
                <a:off x="18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4" name="Line 329"/>
              <p:cNvSpPr>
                <a:spLocks noChangeShapeType="1"/>
              </p:cNvSpPr>
              <p:nvPr/>
            </p:nvSpPr>
            <p:spPr bwMode="auto">
              <a:xfrm flipV="1">
                <a:off x="18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5" name="Line 330"/>
              <p:cNvSpPr>
                <a:spLocks noChangeShapeType="1"/>
              </p:cNvSpPr>
              <p:nvPr/>
            </p:nvSpPr>
            <p:spPr bwMode="auto">
              <a:xfrm flipV="1">
                <a:off x="18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6" name="Line 331"/>
              <p:cNvSpPr>
                <a:spLocks noChangeShapeType="1"/>
              </p:cNvSpPr>
              <p:nvPr/>
            </p:nvSpPr>
            <p:spPr bwMode="auto">
              <a:xfrm flipV="1">
                <a:off x="18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7" name="Line 332"/>
              <p:cNvSpPr>
                <a:spLocks noChangeShapeType="1"/>
              </p:cNvSpPr>
              <p:nvPr/>
            </p:nvSpPr>
            <p:spPr bwMode="auto">
              <a:xfrm flipV="1">
                <a:off x="18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8" name="Line 333"/>
              <p:cNvSpPr>
                <a:spLocks noChangeShapeType="1"/>
              </p:cNvSpPr>
              <p:nvPr/>
            </p:nvSpPr>
            <p:spPr bwMode="auto">
              <a:xfrm flipV="1">
                <a:off x="18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89" name="Line 334"/>
              <p:cNvSpPr>
                <a:spLocks noChangeShapeType="1"/>
              </p:cNvSpPr>
              <p:nvPr/>
            </p:nvSpPr>
            <p:spPr bwMode="auto">
              <a:xfrm flipV="1">
                <a:off x="18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0" name="Line 335"/>
              <p:cNvSpPr>
                <a:spLocks noChangeShapeType="1"/>
              </p:cNvSpPr>
              <p:nvPr/>
            </p:nvSpPr>
            <p:spPr bwMode="auto">
              <a:xfrm flipV="1">
                <a:off x="18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1" name="Line 336"/>
              <p:cNvSpPr>
                <a:spLocks noChangeShapeType="1"/>
              </p:cNvSpPr>
              <p:nvPr/>
            </p:nvSpPr>
            <p:spPr bwMode="auto">
              <a:xfrm flipV="1">
                <a:off x="18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2" name="Line 337"/>
              <p:cNvSpPr>
                <a:spLocks noChangeShapeType="1"/>
              </p:cNvSpPr>
              <p:nvPr/>
            </p:nvSpPr>
            <p:spPr bwMode="auto">
              <a:xfrm flipV="1">
                <a:off x="18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3" name="Line 338"/>
              <p:cNvSpPr>
                <a:spLocks noChangeShapeType="1"/>
              </p:cNvSpPr>
              <p:nvPr/>
            </p:nvSpPr>
            <p:spPr bwMode="auto">
              <a:xfrm flipV="1">
                <a:off x="18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4" name="Line 339"/>
              <p:cNvSpPr>
                <a:spLocks noChangeShapeType="1"/>
              </p:cNvSpPr>
              <p:nvPr/>
            </p:nvSpPr>
            <p:spPr bwMode="auto">
              <a:xfrm flipV="1">
                <a:off x="18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5" name="Line 340"/>
              <p:cNvSpPr>
                <a:spLocks noChangeShapeType="1"/>
              </p:cNvSpPr>
              <p:nvPr/>
            </p:nvSpPr>
            <p:spPr bwMode="auto">
              <a:xfrm flipV="1">
                <a:off x="18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6" name="Line 341"/>
              <p:cNvSpPr>
                <a:spLocks noChangeShapeType="1"/>
              </p:cNvSpPr>
              <p:nvPr/>
            </p:nvSpPr>
            <p:spPr bwMode="auto">
              <a:xfrm flipV="1">
                <a:off x="18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7" name="Line 342"/>
              <p:cNvSpPr>
                <a:spLocks noChangeShapeType="1"/>
              </p:cNvSpPr>
              <p:nvPr/>
            </p:nvSpPr>
            <p:spPr bwMode="auto">
              <a:xfrm flipV="1">
                <a:off x="19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8" name="Line 343"/>
              <p:cNvSpPr>
                <a:spLocks noChangeShapeType="1"/>
              </p:cNvSpPr>
              <p:nvPr/>
            </p:nvSpPr>
            <p:spPr bwMode="auto">
              <a:xfrm flipV="1">
                <a:off x="19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599" name="Line 344"/>
              <p:cNvSpPr>
                <a:spLocks noChangeShapeType="1"/>
              </p:cNvSpPr>
              <p:nvPr/>
            </p:nvSpPr>
            <p:spPr bwMode="auto">
              <a:xfrm flipV="1">
                <a:off x="19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0" name="Line 345"/>
              <p:cNvSpPr>
                <a:spLocks noChangeShapeType="1"/>
              </p:cNvSpPr>
              <p:nvPr/>
            </p:nvSpPr>
            <p:spPr bwMode="auto">
              <a:xfrm flipV="1">
                <a:off x="19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1" name="Line 346"/>
              <p:cNvSpPr>
                <a:spLocks noChangeShapeType="1"/>
              </p:cNvSpPr>
              <p:nvPr/>
            </p:nvSpPr>
            <p:spPr bwMode="auto">
              <a:xfrm flipV="1">
                <a:off x="19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2" name="Line 347"/>
              <p:cNvSpPr>
                <a:spLocks noChangeShapeType="1"/>
              </p:cNvSpPr>
              <p:nvPr/>
            </p:nvSpPr>
            <p:spPr bwMode="auto">
              <a:xfrm flipV="1">
                <a:off x="19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3" name="Line 348"/>
              <p:cNvSpPr>
                <a:spLocks noChangeShapeType="1"/>
              </p:cNvSpPr>
              <p:nvPr/>
            </p:nvSpPr>
            <p:spPr bwMode="auto">
              <a:xfrm flipV="1">
                <a:off x="19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4" name="Line 349"/>
              <p:cNvSpPr>
                <a:spLocks noChangeShapeType="1"/>
              </p:cNvSpPr>
              <p:nvPr/>
            </p:nvSpPr>
            <p:spPr bwMode="auto">
              <a:xfrm flipV="1">
                <a:off x="19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5" name="Line 350"/>
              <p:cNvSpPr>
                <a:spLocks noChangeShapeType="1"/>
              </p:cNvSpPr>
              <p:nvPr/>
            </p:nvSpPr>
            <p:spPr bwMode="auto">
              <a:xfrm flipV="1">
                <a:off x="19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6" name="Line 351"/>
              <p:cNvSpPr>
                <a:spLocks noChangeShapeType="1"/>
              </p:cNvSpPr>
              <p:nvPr/>
            </p:nvSpPr>
            <p:spPr bwMode="auto">
              <a:xfrm flipV="1">
                <a:off x="19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7" name="Line 352"/>
              <p:cNvSpPr>
                <a:spLocks noChangeShapeType="1"/>
              </p:cNvSpPr>
              <p:nvPr/>
            </p:nvSpPr>
            <p:spPr bwMode="auto">
              <a:xfrm flipV="1">
                <a:off x="19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8" name="Line 353"/>
              <p:cNvSpPr>
                <a:spLocks noChangeShapeType="1"/>
              </p:cNvSpPr>
              <p:nvPr/>
            </p:nvSpPr>
            <p:spPr bwMode="auto">
              <a:xfrm flipV="1">
                <a:off x="19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09" name="Line 354"/>
              <p:cNvSpPr>
                <a:spLocks noChangeShapeType="1"/>
              </p:cNvSpPr>
              <p:nvPr/>
            </p:nvSpPr>
            <p:spPr bwMode="auto">
              <a:xfrm flipV="1">
                <a:off x="19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0" name="Line 355"/>
              <p:cNvSpPr>
                <a:spLocks noChangeShapeType="1"/>
              </p:cNvSpPr>
              <p:nvPr/>
            </p:nvSpPr>
            <p:spPr bwMode="auto">
              <a:xfrm flipV="1">
                <a:off x="19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1" name="Line 356"/>
              <p:cNvSpPr>
                <a:spLocks noChangeShapeType="1"/>
              </p:cNvSpPr>
              <p:nvPr/>
            </p:nvSpPr>
            <p:spPr bwMode="auto">
              <a:xfrm flipV="1">
                <a:off x="19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2" name="Line 357"/>
              <p:cNvSpPr>
                <a:spLocks noChangeShapeType="1"/>
              </p:cNvSpPr>
              <p:nvPr/>
            </p:nvSpPr>
            <p:spPr bwMode="auto">
              <a:xfrm flipV="1">
                <a:off x="19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3" name="Line 358"/>
              <p:cNvSpPr>
                <a:spLocks noChangeShapeType="1"/>
              </p:cNvSpPr>
              <p:nvPr/>
            </p:nvSpPr>
            <p:spPr bwMode="auto">
              <a:xfrm flipV="1">
                <a:off x="19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4" name="Line 359"/>
              <p:cNvSpPr>
                <a:spLocks noChangeShapeType="1"/>
              </p:cNvSpPr>
              <p:nvPr/>
            </p:nvSpPr>
            <p:spPr bwMode="auto">
              <a:xfrm flipV="1">
                <a:off x="19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5" name="Line 360"/>
              <p:cNvSpPr>
                <a:spLocks noChangeShapeType="1"/>
              </p:cNvSpPr>
              <p:nvPr/>
            </p:nvSpPr>
            <p:spPr bwMode="auto">
              <a:xfrm flipV="1">
                <a:off x="19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6" name="Line 361"/>
              <p:cNvSpPr>
                <a:spLocks noChangeShapeType="1"/>
              </p:cNvSpPr>
              <p:nvPr/>
            </p:nvSpPr>
            <p:spPr bwMode="auto">
              <a:xfrm flipV="1">
                <a:off x="19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7" name="Line 362"/>
              <p:cNvSpPr>
                <a:spLocks noChangeShapeType="1"/>
              </p:cNvSpPr>
              <p:nvPr/>
            </p:nvSpPr>
            <p:spPr bwMode="auto">
              <a:xfrm flipV="1">
                <a:off x="19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8" name="Line 363"/>
              <p:cNvSpPr>
                <a:spLocks noChangeShapeType="1"/>
              </p:cNvSpPr>
              <p:nvPr/>
            </p:nvSpPr>
            <p:spPr bwMode="auto">
              <a:xfrm flipV="1">
                <a:off x="19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19" name="Line 364"/>
              <p:cNvSpPr>
                <a:spLocks noChangeShapeType="1"/>
              </p:cNvSpPr>
              <p:nvPr/>
            </p:nvSpPr>
            <p:spPr bwMode="auto">
              <a:xfrm flipV="1">
                <a:off x="19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0" name="Line 365"/>
              <p:cNvSpPr>
                <a:spLocks noChangeShapeType="1"/>
              </p:cNvSpPr>
              <p:nvPr/>
            </p:nvSpPr>
            <p:spPr bwMode="auto">
              <a:xfrm flipV="1">
                <a:off x="19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1" name="Line 366"/>
              <p:cNvSpPr>
                <a:spLocks noChangeShapeType="1"/>
              </p:cNvSpPr>
              <p:nvPr/>
            </p:nvSpPr>
            <p:spPr bwMode="auto">
              <a:xfrm flipV="1">
                <a:off x="19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2" name="Line 367"/>
              <p:cNvSpPr>
                <a:spLocks noChangeShapeType="1"/>
              </p:cNvSpPr>
              <p:nvPr/>
            </p:nvSpPr>
            <p:spPr bwMode="auto">
              <a:xfrm flipV="1">
                <a:off x="20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3" name="Line 368"/>
              <p:cNvSpPr>
                <a:spLocks noChangeShapeType="1"/>
              </p:cNvSpPr>
              <p:nvPr/>
            </p:nvSpPr>
            <p:spPr bwMode="auto">
              <a:xfrm flipV="1">
                <a:off x="20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4" name="Line 369"/>
              <p:cNvSpPr>
                <a:spLocks noChangeShapeType="1"/>
              </p:cNvSpPr>
              <p:nvPr/>
            </p:nvSpPr>
            <p:spPr bwMode="auto">
              <a:xfrm flipV="1">
                <a:off x="20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5" name="Line 370"/>
              <p:cNvSpPr>
                <a:spLocks noChangeShapeType="1"/>
              </p:cNvSpPr>
              <p:nvPr/>
            </p:nvSpPr>
            <p:spPr bwMode="auto">
              <a:xfrm flipV="1">
                <a:off x="20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6" name="Line 371"/>
              <p:cNvSpPr>
                <a:spLocks noChangeShapeType="1"/>
              </p:cNvSpPr>
              <p:nvPr/>
            </p:nvSpPr>
            <p:spPr bwMode="auto">
              <a:xfrm flipV="1">
                <a:off x="20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7" name="Line 372"/>
              <p:cNvSpPr>
                <a:spLocks noChangeShapeType="1"/>
              </p:cNvSpPr>
              <p:nvPr/>
            </p:nvSpPr>
            <p:spPr bwMode="auto">
              <a:xfrm flipV="1">
                <a:off x="20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8" name="Line 373"/>
              <p:cNvSpPr>
                <a:spLocks noChangeShapeType="1"/>
              </p:cNvSpPr>
              <p:nvPr/>
            </p:nvSpPr>
            <p:spPr bwMode="auto">
              <a:xfrm flipV="1">
                <a:off x="20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29" name="Line 374"/>
              <p:cNvSpPr>
                <a:spLocks noChangeShapeType="1"/>
              </p:cNvSpPr>
              <p:nvPr/>
            </p:nvSpPr>
            <p:spPr bwMode="auto">
              <a:xfrm flipV="1">
                <a:off x="20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0" name="Line 375"/>
              <p:cNvSpPr>
                <a:spLocks noChangeShapeType="1"/>
              </p:cNvSpPr>
              <p:nvPr/>
            </p:nvSpPr>
            <p:spPr bwMode="auto">
              <a:xfrm flipV="1">
                <a:off x="20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1" name="Line 376"/>
              <p:cNvSpPr>
                <a:spLocks noChangeShapeType="1"/>
              </p:cNvSpPr>
              <p:nvPr/>
            </p:nvSpPr>
            <p:spPr bwMode="auto">
              <a:xfrm flipV="1">
                <a:off x="20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2" name="Line 377"/>
              <p:cNvSpPr>
                <a:spLocks noChangeShapeType="1"/>
              </p:cNvSpPr>
              <p:nvPr/>
            </p:nvSpPr>
            <p:spPr bwMode="auto">
              <a:xfrm flipV="1">
                <a:off x="20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3" name="Line 378"/>
              <p:cNvSpPr>
                <a:spLocks noChangeShapeType="1"/>
              </p:cNvSpPr>
              <p:nvPr/>
            </p:nvSpPr>
            <p:spPr bwMode="auto">
              <a:xfrm flipV="1">
                <a:off x="20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4" name="Line 379"/>
              <p:cNvSpPr>
                <a:spLocks noChangeShapeType="1"/>
              </p:cNvSpPr>
              <p:nvPr/>
            </p:nvSpPr>
            <p:spPr bwMode="auto">
              <a:xfrm flipV="1">
                <a:off x="20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5" name="Line 380"/>
              <p:cNvSpPr>
                <a:spLocks noChangeShapeType="1"/>
              </p:cNvSpPr>
              <p:nvPr/>
            </p:nvSpPr>
            <p:spPr bwMode="auto">
              <a:xfrm flipV="1">
                <a:off x="20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6" name="Line 381"/>
              <p:cNvSpPr>
                <a:spLocks noChangeShapeType="1"/>
              </p:cNvSpPr>
              <p:nvPr/>
            </p:nvSpPr>
            <p:spPr bwMode="auto">
              <a:xfrm flipV="1">
                <a:off x="20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7" name="Line 382"/>
              <p:cNvSpPr>
                <a:spLocks noChangeShapeType="1"/>
              </p:cNvSpPr>
              <p:nvPr/>
            </p:nvSpPr>
            <p:spPr bwMode="auto">
              <a:xfrm flipV="1">
                <a:off x="20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8" name="Line 383"/>
              <p:cNvSpPr>
                <a:spLocks noChangeShapeType="1"/>
              </p:cNvSpPr>
              <p:nvPr/>
            </p:nvSpPr>
            <p:spPr bwMode="auto">
              <a:xfrm flipV="1">
                <a:off x="20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39" name="Line 384"/>
              <p:cNvSpPr>
                <a:spLocks noChangeShapeType="1"/>
              </p:cNvSpPr>
              <p:nvPr/>
            </p:nvSpPr>
            <p:spPr bwMode="auto">
              <a:xfrm flipV="1">
                <a:off x="20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0" name="Line 385"/>
              <p:cNvSpPr>
                <a:spLocks noChangeShapeType="1"/>
              </p:cNvSpPr>
              <p:nvPr/>
            </p:nvSpPr>
            <p:spPr bwMode="auto">
              <a:xfrm flipV="1">
                <a:off x="20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1" name="Line 386"/>
              <p:cNvSpPr>
                <a:spLocks noChangeShapeType="1"/>
              </p:cNvSpPr>
              <p:nvPr/>
            </p:nvSpPr>
            <p:spPr bwMode="auto">
              <a:xfrm flipV="1">
                <a:off x="20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2" name="Line 387"/>
              <p:cNvSpPr>
                <a:spLocks noChangeShapeType="1"/>
              </p:cNvSpPr>
              <p:nvPr/>
            </p:nvSpPr>
            <p:spPr bwMode="auto">
              <a:xfrm flipV="1">
                <a:off x="20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3" name="Line 388"/>
              <p:cNvSpPr>
                <a:spLocks noChangeShapeType="1"/>
              </p:cNvSpPr>
              <p:nvPr/>
            </p:nvSpPr>
            <p:spPr bwMode="auto">
              <a:xfrm flipV="1">
                <a:off x="20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4" name="Line 389"/>
              <p:cNvSpPr>
                <a:spLocks noChangeShapeType="1"/>
              </p:cNvSpPr>
              <p:nvPr/>
            </p:nvSpPr>
            <p:spPr bwMode="auto">
              <a:xfrm flipV="1">
                <a:off x="20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5" name="Line 390"/>
              <p:cNvSpPr>
                <a:spLocks noChangeShapeType="1"/>
              </p:cNvSpPr>
              <p:nvPr/>
            </p:nvSpPr>
            <p:spPr bwMode="auto">
              <a:xfrm flipV="1">
                <a:off x="20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6" name="Line 391"/>
              <p:cNvSpPr>
                <a:spLocks noChangeShapeType="1"/>
              </p:cNvSpPr>
              <p:nvPr/>
            </p:nvSpPr>
            <p:spPr bwMode="auto">
              <a:xfrm flipV="1">
                <a:off x="21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7" name="Line 392"/>
              <p:cNvSpPr>
                <a:spLocks noChangeShapeType="1"/>
              </p:cNvSpPr>
              <p:nvPr/>
            </p:nvSpPr>
            <p:spPr bwMode="auto">
              <a:xfrm flipV="1">
                <a:off x="21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8" name="Line 393"/>
              <p:cNvSpPr>
                <a:spLocks noChangeShapeType="1"/>
              </p:cNvSpPr>
              <p:nvPr/>
            </p:nvSpPr>
            <p:spPr bwMode="auto">
              <a:xfrm flipV="1">
                <a:off x="21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49" name="Line 394"/>
              <p:cNvSpPr>
                <a:spLocks noChangeShapeType="1"/>
              </p:cNvSpPr>
              <p:nvPr/>
            </p:nvSpPr>
            <p:spPr bwMode="auto">
              <a:xfrm flipV="1">
                <a:off x="21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0" name="Line 395"/>
              <p:cNvSpPr>
                <a:spLocks noChangeShapeType="1"/>
              </p:cNvSpPr>
              <p:nvPr/>
            </p:nvSpPr>
            <p:spPr bwMode="auto">
              <a:xfrm flipV="1">
                <a:off x="21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1" name="Line 396"/>
              <p:cNvSpPr>
                <a:spLocks noChangeShapeType="1"/>
              </p:cNvSpPr>
              <p:nvPr/>
            </p:nvSpPr>
            <p:spPr bwMode="auto">
              <a:xfrm flipV="1">
                <a:off x="21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2" name="Line 397"/>
              <p:cNvSpPr>
                <a:spLocks noChangeShapeType="1"/>
              </p:cNvSpPr>
              <p:nvPr/>
            </p:nvSpPr>
            <p:spPr bwMode="auto">
              <a:xfrm flipV="1">
                <a:off x="21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3" name="Line 398"/>
              <p:cNvSpPr>
                <a:spLocks noChangeShapeType="1"/>
              </p:cNvSpPr>
              <p:nvPr/>
            </p:nvSpPr>
            <p:spPr bwMode="auto">
              <a:xfrm flipV="1">
                <a:off x="21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4" name="Line 399"/>
              <p:cNvSpPr>
                <a:spLocks noChangeShapeType="1"/>
              </p:cNvSpPr>
              <p:nvPr/>
            </p:nvSpPr>
            <p:spPr bwMode="auto">
              <a:xfrm flipV="1">
                <a:off x="21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5" name="Line 400"/>
              <p:cNvSpPr>
                <a:spLocks noChangeShapeType="1"/>
              </p:cNvSpPr>
              <p:nvPr/>
            </p:nvSpPr>
            <p:spPr bwMode="auto">
              <a:xfrm flipV="1">
                <a:off x="21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6" name="Line 401"/>
              <p:cNvSpPr>
                <a:spLocks noChangeShapeType="1"/>
              </p:cNvSpPr>
              <p:nvPr/>
            </p:nvSpPr>
            <p:spPr bwMode="auto">
              <a:xfrm flipV="1">
                <a:off x="21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7" name="Line 402"/>
              <p:cNvSpPr>
                <a:spLocks noChangeShapeType="1"/>
              </p:cNvSpPr>
              <p:nvPr/>
            </p:nvSpPr>
            <p:spPr bwMode="auto">
              <a:xfrm flipV="1">
                <a:off x="21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8" name="Line 403"/>
              <p:cNvSpPr>
                <a:spLocks noChangeShapeType="1"/>
              </p:cNvSpPr>
              <p:nvPr/>
            </p:nvSpPr>
            <p:spPr bwMode="auto">
              <a:xfrm flipV="1">
                <a:off x="21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59" name="Line 404"/>
              <p:cNvSpPr>
                <a:spLocks noChangeShapeType="1"/>
              </p:cNvSpPr>
              <p:nvPr/>
            </p:nvSpPr>
            <p:spPr bwMode="auto">
              <a:xfrm flipV="1">
                <a:off x="21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0" name="Line 405"/>
              <p:cNvSpPr>
                <a:spLocks noChangeShapeType="1"/>
              </p:cNvSpPr>
              <p:nvPr/>
            </p:nvSpPr>
            <p:spPr bwMode="auto">
              <a:xfrm flipV="1">
                <a:off x="21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661" name="Line 406"/>
              <p:cNvSpPr>
                <a:spLocks noChangeShapeType="1"/>
              </p:cNvSpPr>
              <p:nvPr/>
            </p:nvSpPr>
            <p:spPr bwMode="auto">
              <a:xfrm flipV="1">
                <a:off x="21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8609" name="Group 407"/>
            <p:cNvGrpSpPr>
              <a:grpSpLocks/>
            </p:cNvGrpSpPr>
            <p:nvPr/>
          </p:nvGrpSpPr>
          <p:grpSpPr bwMode="auto">
            <a:xfrm>
              <a:off x="2166" y="2124"/>
              <a:ext cx="805" cy="30"/>
              <a:chOff x="2166" y="2124"/>
              <a:chExt cx="805" cy="30"/>
            </a:xfrm>
          </p:grpSpPr>
          <p:sp>
            <p:nvSpPr>
              <p:cNvPr id="59262" name="Line 408"/>
              <p:cNvSpPr>
                <a:spLocks noChangeShapeType="1"/>
              </p:cNvSpPr>
              <p:nvPr/>
            </p:nvSpPr>
            <p:spPr bwMode="auto">
              <a:xfrm flipV="1">
                <a:off x="21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3" name="Line 409"/>
              <p:cNvSpPr>
                <a:spLocks noChangeShapeType="1"/>
              </p:cNvSpPr>
              <p:nvPr/>
            </p:nvSpPr>
            <p:spPr bwMode="auto">
              <a:xfrm flipV="1">
                <a:off x="21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4" name="Line 410"/>
              <p:cNvSpPr>
                <a:spLocks noChangeShapeType="1"/>
              </p:cNvSpPr>
              <p:nvPr/>
            </p:nvSpPr>
            <p:spPr bwMode="auto">
              <a:xfrm flipV="1">
                <a:off x="21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5" name="Line 411"/>
              <p:cNvSpPr>
                <a:spLocks noChangeShapeType="1"/>
              </p:cNvSpPr>
              <p:nvPr/>
            </p:nvSpPr>
            <p:spPr bwMode="auto">
              <a:xfrm flipV="1">
                <a:off x="21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6" name="Line 412"/>
              <p:cNvSpPr>
                <a:spLocks noChangeShapeType="1"/>
              </p:cNvSpPr>
              <p:nvPr/>
            </p:nvSpPr>
            <p:spPr bwMode="auto">
              <a:xfrm flipV="1">
                <a:off x="21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7" name="Line 413"/>
              <p:cNvSpPr>
                <a:spLocks noChangeShapeType="1"/>
              </p:cNvSpPr>
              <p:nvPr/>
            </p:nvSpPr>
            <p:spPr bwMode="auto">
              <a:xfrm flipV="1">
                <a:off x="21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8" name="Line 414"/>
              <p:cNvSpPr>
                <a:spLocks noChangeShapeType="1"/>
              </p:cNvSpPr>
              <p:nvPr/>
            </p:nvSpPr>
            <p:spPr bwMode="auto">
              <a:xfrm flipV="1">
                <a:off x="21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9" name="Line 415"/>
              <p:cNvSpPr>
                <a:spLocks noChangeShapeType="1"/>
              </p:cNvSpPr>
              <p:nvPr/>
            </p:nvSpPr>
            <p:spPr bwMode="auto">
              <a:xfrm flipV="1">
                <a:off x="21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0" name="Line 416"/>
              <p:cNvSpPr>
                <a:spLocks noChangeShapeType="1"/>
              </p:cNvSpPr>
              <p:nvPr/>
            </p:nvSpPr>
            <p:spPr bwMode="auto">
              <a:xfrm flipV="1">
                <a:off x="21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1" name="Line 417"/>
              <p:cNvSpPr>
                <a:spLocks noChangeShapeType="1"/>
              </p:cNvSpPr>
              <p:nvPr/>
            </p:nvSpPr>
            <p:spPr bwMode="auto">
              <a:xfrm flipV="1">
                <a:off x="22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2" name="Line 418"/>
              <p:cNvSpPr>
                <a:spLocks noChangeShapeType="1"/>
              </p:cNvSpPr>
              <p:nvPr/>
            </p:nvSpPr>
            <p:spPr bwMode="auto">
              <a:xfrm flipV="1">
                <a:off x="22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3" name="Line 419"/>
              <p:cNvSpPr>
                <a:spLocks noChangeShapeType="1"/>
              </p:cNvSpPr>
              <p:nvPr/>
            </p:nvSpPr>
            <p:spPr bwMode="auto">
              <a:xfrm flipV="1">
                <a:off x="22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4" name="Line 420"/>
              <p:cNvSpPr>
                <a:spLocks noChangeShapeType="1"/>
              </p:cNvSpPr>
              <p:nvPr/>
            </p:nvSpPr>
            <p:spPr bwMode="auto">
              <a:xfrm flipV="1">
                <a:off x="22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5" name="Line 421"/>
              <p:cNvSpPr>
                <a:spLocks noChangeShapeType="1"/>
              </p:cNvSpPr>
              <p:nvPr/>
            </p:nvSpPr>
            <p:spPr bwMode="auto">
              <a:xfrm flipV="1">
                <a:off x="22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6" name="Line 422"/>
              <p:cNvSpPr>
                <a:spLocks noChangeShapeType="1"/>
              </p:cNvSpPr>
              <p:nvPr/>
            </p:nvSpPr>
            <p:spPr bwMode="auto">
              <a:xfrm flipV="1">
                <a:off x="22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7" name="Line 423"/>
              <p:cNvSpPr>
                <a:spLocks noChangeShapeType="1"/>
              </p:cNvSpPr>
              <p:nvPr/>
            </p:nvSpPr>
            <p:spPr bwMode="auto">
              <a:xfrm flipV="1">
                <a:off x="22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8" name="Line 424"/>
              <p:cNvSpPr>
                <a:spLocks noChangeShapeType="1"/>
              </p:cNvSpPr>
              <p:nvPr/>
            </p:nvSpPr>
            <p:spPr bwMode="auto">
              <a:xfrm flipV="1">
                <a:off x="22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79" name="Line 425"/>
              <p:cNvSpPr>
                <a:spLocks noChangeShapeType="1"/>
              </p:cNvSpPr>
              <p:nvPr/>
            </p:nvSpPr>
            <p:spPr bwMode="auto">
              <a:xfrm flipV="1">
                <a:off x="22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0" name="Line 426"/>
              <p:cNvSpPr>
                <a:spLocks noChangeShapeType="1"/>
              </p:cNvSpPr>
              <p:nvPr/>
            </p:nvSpPr>
            <p:spPr bwMode="auto">
              <a:xfrm flipV="1">
                <a:off x="22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1" name="Line 427"/>
              <p:cNvSpPr>
                <a:spLocks noChangeShapeType="1"/>
              </p:cNvSpPr>
              <p:nvPr/>
            </p:nvSpPr>
            <p:spPr bwMode="auto">
              <a:xfrm flipV="1">
                <a:off x="22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2" name="Line 428"/>
              <p:cNvSpPr>
                <a:spLocks noChangeShapeType="1"/>
              </p:cNvSpPr>
              <p:nvPr/>
            </p:nvSpPr>
            <p:spPr bwMode="auto">
              <a:xfrm flipV="1">
                <a:off x="22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3" name="Line 429"/>
              <p:cNvSpPr>
                <a:spLocks noChangeShapeType="1"/>
              </p:cNvSpPr>
              <p:nvPr/>
            </p:nvSpPr>
            <p:spPr bwMode="auto">
              <a:xfrm flipV="1">
                <a:off x="22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4" name="Line 430"/>
              <p:cNvSpPr>
                <a:spLocks noChangeShapeType="1"/>
              </p:cNvSpPr>
              <p:nvPr/>
            </p:nvSpPr>
            <p:spPr bwMode="auto">
              <a:xfrm flipV="1">
                <a:off x="22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5" name="Line 431"/>
              <p:cNvSpPr>
                <a:spLocks noChangeShapeType="1"/>
              </p:cNvSpPr>
              <p:nvPr/>
            </p:nvSpPr>
            <p:spPr bwMode="auto">
              <a:xfrm flipV="1">
                <a:off x="22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6" name="Line 432"/>
              <p:cNvSpPr>
                <a:spLocks noChangeShapeType="1"/>
              </p:cNvSpPr>
              <p:nvPr/>
            </p:nvSpPr>
            <p:spPr bwMode="auto">
              <a:xfrm flipV="1">
                <a:off x="22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7" name="Line 433"/>
              <p:cNvSpPr>
                <a:spLocks noChangeShapeType="1"/>
              </p:cNvSpPr>
              <p:nvPr/>
            </p:nvSpPr>
            <p:spPr bwMode="auto">
              <a:xfrm flipV="1">
                <a:off x="22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8" name="Line 434"/>
              <p:cNvSpPr>
                <a:spLocks noChangeShapeType="1"/>
              </p:cNvSpPr>
              <p:nvPr/>
            </p:nvSpPr>
            <p:spPr bwMode="auto">
              <a:xfrm flipV="1">
                <a:off x="22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89" name="Line 435"/>
              <p:cNvSpPr>
                <a:spLocks noChangeShapeType="1"/>
              </p:cNvSpPr>
              <p:nvPr/>
            </p:nvSpPr>
            <p:spPr bwMode="auto">
              <a:xfrm flipV="1">
                <a:off x="22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0" name="Line 436"/>
              <p:cNvSpPr>
                <a:spLocks noChangeShapeType="1"/>
              </p:cNvSpPr>
              <p:nvPr/>
            </p:nvSpPr>
            <p:spPr bwMode="auto">
              <a:xfrm flipV="1">
                <a:off x="22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1" name="Line 437"/>
              <p:cNvSpPr>
                <a:spLocks noChangeShapeType="1"/>
              </p:cNvSpPr>
              <p:nvPr/>
            </p:nvSpPr>
            <p:spPr bwMode="auto">
              <a:xfrm flipV="1">
                <a:off x="22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2" name="Line 438"/>
              <p:cNvSpPr>
                <a:spLocks noChangeShapeType="1"/>
              </p:cNvSpPr>
              <p:nvPr/>
            </p:nvSpPr>
            <p:spPr bwMode="auto">
              <a:xfrm flipV="1">
                <a:off x="22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3" name="Line 439"/>
              <p:cNvSpPr>
                <a:spLocks noChangeShapeType="1"/>
              </p:cNvSpPr>
              <p:nvPr/>
            </p:nvSpPr>
            <p:spPr bwMode="auto">
              <a:xfrm flipV="1">
                <a:off x="22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4" name="Line 440"/>
              <p:cNvSpPr>
                <a:spLocks noChangeShapeType="1"/>
              </p:cNvSpPr>
              <p:nvPr/>
            </p:nvSpPr>
            <p:spPr bwMode="auto">
              <a:xfrm flipV="1">
                <a:off x="22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5" name="Line 441"/>
              <p:cNvSpPr>
                <a:spLocks noChangeShapeType="1"/>
              </p:cNvSpPr>
              <p:nvPr/>
            </p:nvSpPr>
            <p:spPr bwMode="auto">
              <a:xfrm flipV="1">
                <a:off x="22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6" name="Line 442"/>
              <p:cNvSpPr>
                <a:spLocks noChangeShapeType="1"/>
              </p:cNvSpPr>
              <p:nvPr/>
            </p:nvSpPr>
            <p:spPr bwMode="auto">
              <a:xfrm flipV="1">
                <a:off x="23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7" name="Line 443"/>
              <p:cNvSpPr>
                <a:spLocks noChangeShapeType="1"/>
              </p:cNvSpPr>
              <p:nvPr/>
            </p:nvSpPr>
            <p:spPr bwMode="auto">
              <a:xfrm flipV="1">
                <a:off x="23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8" name="Line 444"/>
              <p:cNvSpPr>
                <a:spLocks noChangeShapeType="1"/>
              </p:cNvSpPr>
              <p:nvPr/>
            </p:nvSpPr>
            <p:spPr bwMode="auto">
              <a:xfrm flipV="1">
                <a:off x="23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99" name="Line 445"/>
              <p:cNvSpPr>
                <a:spLocks noChangeShapeType="1"/>
              </p:cNvSpPr>
              <p:nvPr/>
            </p:nvSpPr>
            <p:spPr bwMode="auto">
              <a:xfrm flipV="1">
                <a:off x="23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0" name="Line 446"/>
              <p:cNvSpPr>
                <a:spLocks noChangeShapeType="1"/>
              </p:cNvSpPr>
              <p:nvPr/>
            </p:nvSpPr>
            <p:spPr bwMode="auto">
              <a:xfrm flipV="1">
                <a:off x="23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1" name="Line 447"/>
              <p:cNvSpPr>
                <a:spLocks noChangeShapeType="1"/>
              </p:cNvSpPr>
              <p:nvPr/>
            </p:nvSpPr>
            <p:spPr bwMode="auto">
              <a:xfrm flipV="1">
                <a:off x="23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2" name="Line 448"/>
              <p:cNvSpPr>
                <a:spLocks noChangeShapeType="1"/>
              </p:cNvSpPr>
              <p:nvPr/>
            </p:nvSpPr>
            <p:spPr bwMode="auto">
              <a:xfrm flipV="1">
                <a:off x="23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3" name="Line 449"/>
              <p:cNvSpPr>
                <a:spLocks noChangeShapeType="1"/>
              </p:cNvSpPr>
              <p:nvPr/>
            </p:nvSpPr>
            <p:spPr bwMode="auto">
              <a:xfrm flipV="1">
                <a:off x="23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4" name="Line 450"/>
              <p:cNvSpPr>
                <a:spLocks noChangeShapeType="1"/>
              </p:cNvSpPr>
              <p:nvPr/>
            </p:nvSpPr>
            <p:spPr bwMode="auto">
              <a:xfrm flipV="1">
                <a:off x="23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5" name="Line 451"/>
              <p:cNvSpPr>
                <a:spLocks noChangeShapeType="1"/>
              </p:cNvSpPr>
              <p:nvPr/>
            </p:nvSpPr>
            <p:spPr bwMode="auto">
              <a:xfrm flipV="1">
                <a:off x="23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6" name="Line 452"/>
              <p:cNvSpPr>
                <a:spLocks noChangeShapeType="1"/>
              </p:cNvSpPr>
              <p:nvPr/>
            </p:nvSpPr>
            <p:spPr bwMode="auto">
              <a:xfrm flipV="1">
                <a:off x="23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7" name="Line 453"/>
              <p:cNvSpPr>
                <a:spLocks noChangeShapeType="1"/>
              </p:cNvSpPr>
              <p:nvPr/>
            </p:nvSpPr>
            <p:spPr bwMode="auto">
              <a:xfrm flipV="1">
                <a:off x="23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8" name="Line 454"/>
              <p:cNvSpPr>
                <a:spLocks noChangeShapeType="1"/>
              </p:cNvSpPr>
              <p:nvPr/>
            </p:nvSpPr>
            <p:spPr bwMode="auto">
              <a:xfrm flipV="1">
                <a:off x="23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09" name="Line 455"/>
              <p:cNvSpPr>
                <a:spLocks noChangeShapeType="1"/>
              </p:cNvSpPr>
              <p:nvPr/>
            </p:nvSpPr>
            <p:spPr bwMode="auto">
              <a:xfrm flipV="1">
                <a:off x="23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0" name="Line 456"/>
              <p:cNvSpPr>
                <a:spLocks noChangeShapeType="1"/>
              </p:cNvSpPr>
              <p:nvPr/>
            </p:nvSpPr>
            <p:spPr bwMode="auto">
              <a:xfrm flipV="1">
                <a:off x="23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1" name="Line 457"/>
              <p:cNvSpPr>
                <a:spLocks noChangeShapeType="1"/>
              </p:cNvSpPr>
              <p:nvPr/>
            </p:nvSpPr>
            <p:spPr bwMode="auto">
              <a:xfrm flipV="1">
                <a:off x="23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2" name="Line 458"/>
              <p:cNvSpPr>
                <a:spLocks noChangeShapeType="1"/>
              </p:cNvSpPr>
              <p:nvPr/>
            </p:nvSpPr>
            <p:spPr bwMode="auto">
              <a:xfrm flipV="1">
                <a:off x="23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3" name="Line 459"/>
              <p:cNvSpPr>
                <a:spLocks noChangeShapeType="1"/>
              </p:cNvSpPr>
              <p:nvPr/>
            </p:nvSpPr>
            <p:spPr bwMode="auto">
              <a:xfrm flipV="1">
                <a:off x="23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4" name="Line 460"/>
              <p:cNvSpPr>
                <a:spLocks noChangeShapeType="1"/>
              </p:cNvSpPr>
              <p:nvPr/>
            </p:nvSpPr>
            <p:spPr bwMode="auto">
              <a:xfrm flipV="1">
                <a:off x="23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5" name="Line 461"/>
              <p:cNvSpPr>
                <a:spLocks noChangeShapeType="1"/>
              </p:cNvSpPr>
              <p:nvPr/>
            </p:nvSpPr>
            <p:spPr bwMode="auto">
              <a:xfrm flipV="1">
                <a:off x="23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6" name="Line 462"/>
              <p:cNvSpPr>
                <a:spLocks noChangeShapeType="1"/>
              </p:cNvSpPr>
              <p:nvPr/>
            </p:nvSpPr>
            <p:spPr bwMode="auto">
              <a:xfrm flipV="1">
                <a:off x="23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7" name="Line 463"/>
              <p:cNvSpPr>
                <a:spLocks noChangeShapeType="1"/>
              </p:cNvSpPr>
              <p:nvPr/>
            </p:nvSpPr>
            <p:spPr bwMode="auto">
              <a:xfrm flipV="1">
                <a:off x="23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8" name="Line 464"/>
              <p:cNvSpPr>
                <a:spLocks noChangeShapeType="1"/>
              </p:cNvSpPr>
              <p:nvPr/>
            </p:nvSpPr>
            <p:spPr bwMode="auto">
              <a:xfrm flipV="1">
                <a:off x="23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19" name="Line 465"/>
              <p:cNvSpPr>
                <a:spLocks noChangeShapeType="1"/>
              </p:cNvSpPr>
              <p:nvPr/>
            </p:nvSpPr>
            <p:spPr bwMode="auto">
              <a:xfrm flipV="1">
                <a:off x="23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0" name="Line 466"/>
              <p:cNvSpPr>
                <a:spLocks noChangeShapeType="1"/>
              </p:cNvSpPr>
              <p:nvPr/>
            </p:nvSpPr>
            <p:spPr bwMode="auto">
              <a:xfrm flipV="1">
                <a:off x="24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1" name="Line 467"/>
              <p:cNvSpPr>
                <a:spLocks noChangeShapeType="1"/>
              </p:cNvSpPr>
              <p:nvPr/>
            </p:nvSpPr>
            <p:spPr bwMode="auto">
              <a:xfrm flipV="1">
                <a:off x="24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2" name="Line 468"/>
              <p:cNvSpPr>
                <a:spLocks noChangeShapeType="1"/>
              </p:cNvSpPr>
              <p:nvPr/>
            </p:nvSpPr>
            <p:spPr bwMode="auto">
              <a:xfrm flipV="1">
                <a:off x="24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3" name="Line 469"/>
              <p:cNvSpPr>
                <a:spLocks noChangeShapeType="1"/>
              </p:cNvSpPr>
              <p:nvPr/>
            </p:nvSpPr>
            <p:spPr bwMode="auto">
              <a:xfrm flipV="1">
                <a:off x="24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4" name="Line 470"/>
              <p:cNvSpPr>
                <a:spLocks noChangeShapeType="1"/>
              </p:cNvSpPr>
              <p:nvPr/>
            </p:nvSpPr>
            <p:spPr bwMode="auto">
              <a:xfrm flipV="1">
                <a:off x="24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5" name="Line 471"/>
              <p:cNvSpPr>
                <a:spLocks noChangeShapeType="1"/>
              </p:cNvSpPr>
              <p:nvPr/>
            </p:nvSpPr>
            <p:spPr bwMode="auto">
              <a:xfrm flipV="1">
                <a:off x="24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6" name="Line 472"/>
              <p:cNvSpPr>
                <a:spLocks noChangeShapeType="1"/>
              </p:cNvSpPr>
              <p:nvPr/>
            </p:nvSpPr>
            <p:spPr bwMode="auto">
              <a:xfrm flipV="1">
                <a:off x="24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7" name="Line 473"/>
              <p:cNvSpPr>
                <a:spLocks noChangeShapeType="1"/>
              </p:cNvSpPr>
              <p:nvPr/>
            </p:nvSpPr>
            <p:spPr bwMode="auto">
              <a:xfrm flipV="1">
                <a:off x="24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8" name="Line 474"/>
              <p:cNvSpPr>
                <a:spLocks noChangeShapeType="1"/>
              </p:cNvSpPr>
              <p:nvPr/>
            </p:nvSpPr>
            <p:spPr bwMode="auto">
              <a:xfrm flipV="1">
                <a:off x="24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29" name="Line 475"/>
              <p:cNvSpPr>
                <a:spLocks noChangeShapeType="1"/>
              </p:cNvSpPr>
              <p:nvPr/>
            </p:nvSpPr>
            <p:spPr bwMode="auto">
              <a:xfrm flipV="1">
                <a:off x="24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0" name="Line 476"/>
              <p:cNvSpPr>
                <a:spLocks noChangeShapeType="1"/>
              </p:cNvSpPr>
              <p:nvPr/>
            </p:nvSpPr>
            <p:spPr bwMode="auto">
              <a:xfrm flipV="1">
                <a:off x="24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1" name="Line 477"/>
              <p:cNvSpPr>
                <a:spLocks noChangeShapeType="1"/>
              </p:cNvSpPr>
              <p:nvPr/>
            </p:nvSpPr>
            <p:spPr bwMode="auto">
              <a:xfrm flipV="1">
                <a:off x="24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2" name="Line 478"/>
              <p:cNvSpPr>
                <a:spLocks noChangeShapeType="1"/>
              </p:cNvSpPr>
              <p:nvPr/>
            </p:nvSpPr>
            <p:spPr bwMode="auto">
              <a:xfrm flipV="1">
                <a:off x="24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3" name="Line 479"/>
              <p:cNvSpPr>
                <a:spLocks noChangeShapeType="1"/>
              </p:cNvSpPr>
              <p:nvPr/>
            </p:nvSpPr>
            <p:spPr bwMode="auto">
              <a:xfrm flipV="1">
                <a:off x="24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4" name="Line 480"/>
              <p:cNvSpPr>
                <a:spLocks noChangeShapeType="1"/>
              </p:cNvSpPr>
              <p:nvPr/>
            </p:nvSpPr>
            <p:spPr bwMode="auto">
              <a:xfrm flipV="1">
                <a:off x="24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5" name="Line 481"/>
              <p:cNvSpPr>
                <a:spLocks noChangeShapeType="1"/>
              </p:cNvSpPr>
              <p:nvPr/>
            </p:nvSpPr>
            <p:spPr bwMode="auto">
              <a:xfrm flipV="1">
                <a:off x="24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6" name="Line 482"/>
              <p:cNvSpPr>
                <a:spLocks noChangeShapeType="1"/>
              </p:cNvSpPr>
              <p:nvPr/>
            </p:nvSpPr>
            <p:spPr bwMode="auto">
              <a:xfrm flipV="1">
                <a:off x="24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7" name="Line 483"/>
              <p:cNvSpPr>
                <a:spLocks noChangeShapeType="1"/>
              </p:cNvSpPr>
              <p:nvPr/>
            </p:nvSpPr>
            <p:spPr bwMode="auto">
              <a:xfrm flipV="1">
                <a:off x="24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8" name="Line 484"/>
              <p:cNvSpPr>
                <a:spLocks noChangeShapeType="1"/>
              </p:cNvSpPr>
              <p:nvPr/>
            </p:nvSpPr>
            <p:spPr bwMode="auto">
              <a:xfrm flipV="1">
                <a:off x="24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39" name="Line 485"/>
              <p:cNvSpPr>
                <a:spLocks noChangeShapeType="1"/>
              </p:cNvSpPr>
              <p:nvPr/>
            </p:nvSpPr>
            <p:spPr bwMode="auto">
              <a:xfrm flipV="1">
                <a:off x="24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0" name="Line 486"/>
              <p:cNvSpPr>
                <a:spLocks noChangeShapeType="1"/>
              </p:cNvSpPr>
              <p:nvPr/>
            </p:nvSpPr>
            <p:spPr bwMode="auto">
              <a:xfrm flipV="1">
                <a:off x="24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1" name="Line 487"/>
              <p:cNvSpPr>
                <a:spLocks noChangeShapeType="1"/>
              </p:cNvSpPr>
              <p:nvPr/>
            </p:nvSpPr>
            <p:spPr bwMode="auto">
              <a:xfrm flipV="1">
                <a:off x="24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2" name="Line 488"/>
              <p:cNvSpPr>
                <a:spLocks noChangeShapeType="1"/>
              </p:cNvSpPr>
              <p:nvPr/>
            </p:nvSpPr>
            <p:spPr bwMode="auto">
              <a:xfrm flipV="1">
                <a:off x="24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3" name="Line 489"/>
              <p:cNvSpPr>
                <a:spLocks noChangeShapeType="1"/>
              </p:cNvSpPr>
              <p:nvPr/>
            </p:nvSpPr>
            <p:spPr bwMode="auto">
              <a:xfrm flipV="1">
                <a:off x="24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4" name="Line 490"/>
              <p:cNvSpPr>
                <a:spLocks noChangeShapeType="1"/>
              </p:cNvSpPr>
              <p:nvPr/>
            </p:nvSpPr>
            <p:spPr bwMode="auto">
              <a:xfrm flipV="1">
                <a:off x="24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5" name="Line 491"/>
              <p:cNvSpPr>
                <a:spLocks noChangeShapeType="1"/>
              </p:cNvSpPr>
              <p:nvPr/>
            </p:nvSpPr>
            <p:spPr bwMode="auto">
              <a:xfrm flipV="1">
                <a:off x="25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6" name="Line 492"/>
              <p:cNvSpPr>
                <a:spLocks noChangeShapeType="1"/>
              </p:cNvSpPr>
              <p:nvPr/>
            </p:nvSpPr>
            <p:spPr bwMode="auto">
              <a:xfrm flipV="1">
                <a:off x="25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7" name="Line 493"/>
              <p:cNvSpPr>
                <a:spLocks noChangeShapeType="1"/>
              </p:cNvSpPr>
              <p:nvPr/>
            </p:nvSpPr>
            <p:spPr bwMode="auto">
              <a:xfrm flipV="1">
                <a:off x="25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8" name="Line 494"/>
              <p:cNvSpPr>
                <a:spLocks noChangeShapeType="1"/>
              </p:cNvSpPr>
              <p:nvPr/>
            </p:nvSpPr>
            <p:spPr bwMode="auto">
              <a:xfrm flipV="1">
                <a:off x="25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49" name="Line 495"/>
              <p:cNvSpPr>
                <a:spLocks noChangeShapeType="1"/>
              </p:cNvSpPr>
              <p:nvPr/>
            </p:nvSpPr>
            <p:spPr bwMode="auto">
              <a:xfrm flipV="1">
                <a:off x="25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0" name="Line 496"/>
              <p:cNvSpPr>
                <a:spLocks noChangeShapeType="1"/>
              </p:cNvSpPr>
              <p:nvPr/>
            </p:nvSpPr>
            <p:spPr bwMode="auto">
              <a:xfrm flipV="1">
                <a:off x="25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1" name="Line 497"/>
              <p:cNvSpPr>
                <a:spLocks noChangeShapeType="1"/>
              </p:cNvSpPr>
              <p:nvPr/>
            </p:nvSpPr>
            <p:spPr bwMode="auto">
              <a:xfrm flipV="1">
                <a:off x="25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2" name="Line 498"/>
              <p:cNvSpPr>
                <a:spLocks noChangeShapeType="1"/>
              </p:cNvSpPr>
              <p:nvPr/>
            </p:nvSpPr>
            <p:spPr bwMode="auto">
              <a:xfrm flipV="1">
                <a:off x="25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3" name="Line 499"/>
              <p:cNvSpPr>
                <a:spLocks noChangeShapeType="1"/>
              </p:cNvSpPr>
              <p:nvPr/>
            </p:nvSpPr>
            <p:spPr bwMode="auto">
              <a:xfrm flipV="1">
                <a:off x="25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4" name="Line 500"/>
              <p:cNvSpPr>
                <a:spLocks noChangeShapeType="1"/>
              </p:cNvSpPr>
              <p:nvPr/>
            </p:nvSpPr>
            <p:spPr bwMode="auto">
              <a:xfrm flipV="1">
                <a:off x="25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5" name="Line 501"/>
              <p:cNvSpPr>
                <a:spLocks noChangeShapeType="1"/>
              </p:cNvSpPr>
              <p:nvPr/>
            </p:nvSpPr>
            <p:spPr bwMode="auto">
              <a:xfrm flipV="1">
                <a:off x="25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6" name="Line 502"/>
              <p:cNvSpPr>
                <a:spLocks noChangeShapeType="1"/>
              </p:cNvSpPr>
              <p:nvPr/>
            </p:nvSpPr>
            <p:spPr bwMode="auto">
              <a:xfrm flipV="1">
                <a:off x="25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7" name="Line 503"/>
              <p:cNvSpPr>
                <a:spLocks noChangeShapeType="1"/>
              </p:cNvSpPr>
              <p:nvPr/>
            </p:nvSpPr>
            <p:spPr bwMode="auto">
              <a:xfrm flipV="1">
                <a:off x="25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8" name="Line 504"/>
              <p:cNvSpPr>
                <a:spLocks noChangeShapeType="1"/>
              </p:cNvSpPr>
              <p:nvPr/>
            </p:nvSpPr>
            <p:spPr bwMode="auto">
              <a:xfrm flipV="1">
                <a:off x="25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59" name="Line 505"/>
              <p:cNvSpPr>
                <a:spLocks noChangeShapeType="1"/>
              </p:cNvSpPr>
              <p:nvPr/>
            </p:nvSpPr>
            <p:spPr bwMode="auto">
              <a:xfrm flipV="1">
                <a:off x="25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0" name="Line 506"/>
              <p:cNvSpPr>
                <a:spLocks noChangeShapeType="1"/>
              </p:cNvSpPr>
              <p:nvPr/>
            </p:nvSpPr>
            <p:spPr bwMode="auto">
              <a:xfrm flipV="1">
                <a:off x="25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1" name="Line 507"/>
              <p:cNvSpPr>
                <a:spLocks noChangeShapeType="1"/>
              </p:cNvSpPr>
              <p:nvPr/>
            </p:nvSpPr>
            <p:spPr bwMode="auto">
              <a:xfrm flipV="1">
                <a:off x="25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2" name="Line 508"/>
              <p:cNvSpPr>
                <a:spLocks noChangeShapeType="1"/>
              </p:cNvSpPr>
              <p:nvPr/>
            </p:nvSpPr>
            <p:spPr bwMode="auto">
              <a:xfrm flipV="1">
                <a:off x="25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3" name="Line 509"/>
              <p:cNvSpPr>
                <a:spLocks noChangeShapeType="1"/>
              </p:cNvSpPr>
              <p:nvPr/>
            </p:nvSpPr>
            <p:spPr bwMode="auto">
              <a:xfrm flipV="1">
                <a:off x="25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4" name="Line 510"/>
              <p:cNvSpPr>
                <a:spLocks noChangeShapeType="1"/>
              </p:cNvSpPr>
              <p:nvPr/>
            </p:nvSpPr>
            <p:spPr bwMode="auto">
              <a:xfrm flipV="1">
                <a:off x="25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5" name="Line 511"/>
              <p:cNvSpPr>
                <a:spLocks noChangeShapeType="1"/>
              </p:cNvSpPr>
              <p:nvPr/>
            </p:nvSpPr>
            <p:spPr bwMode="auto">
              <a:xfrm flipV="1">
                <a:off x="25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6" name="Line 512"/>
              <p:cNvSpPr>
                <a:spLocks noChangeShapeType="1"/>
              </p:cNvSpPr>
              <p:nvPr/>
            </p:nvSpPr>
            <p:spPr bwMode="auto">
              <a:xfrm flipV="1">
                <a:off x="25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7" name="Line 513"/>
              <p:cNvSpPr>
                <a:spLocks noChangeShapeType="1"/>
              </p:cNvSpPr>
              <p:nvPr/>
            </p:nvSpPr>
            <p:spPr bwMode="auto">
              <a:xfrm flipV="1">
                <a:off x="25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8" name="Line 514"/>
              <p:cNvSpPr>
                <a:spLocks noChangeShapeType="1"/>
              </p:cNvSpPr>
              <p:nvPr/>
            </p:nvSpPr>
            <p:spPr bwMode="auto">
              <a:xfrm flipV="1">
                <a:off x="25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69" name="Line 515"/>
              <p:cNvSpPr>
                <a:spLocks noChangeShapeType="1"/>
              </p:cNvSpPr>
              <p:nvPr/>
            </p:nvSpPr>
            <p:spPr bwMode="auto">
              <a:xfrm flipV="1">
                <a:off x="25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0" name="Line 516"/>
              <p:cNvSpPr>
                <a:spLocks noChangeShapeType="1"/>
              </p:cNvSpPr>
              <p:nvPr/>
            </p:nvSpPr>
            <p:spPr bwMode="auto">
              <a:xfrm flipV="1">
                <a:off x="26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1" name="Line 517"/>
              <p:cNvSpPr>
                <a:spLocks noChangeShapeType="1"/>
              </p:cNvSpPr>
              <p:nvPr/>
            </p:nvSpPr>
            <p:spPr bwMode="auto">
              <a:xfrm flipV="1">
                <a:off x="26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2" name="Line 518"/>
              <p:cNvSpPr>
                <a:spLocks noChangeShapeType="1"/>
              </p:cNvSpPr>
              <p:nvPr/>
            </p:nvSpPr>
            <p:spPr bwMode="auto">
              <a:xfrm flipV="1">
                <a:off x="26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3" name="Line 519"/>
              <p:cNvSpPr>
                <a:spLocks noChangeShapeType="1"/>
              </p:cNvSpPr>
              <p:nvPr/>
            </p:nvSpPr>
            <p:spPr bwMode="auto">
              <a:xfrm flipV="1">
                <a:off x="26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4" name="Line 520"/>
              <p:cNvSpPr>
                <a:spLocks noChangeShapeType="1"/>
              </p:cNvSpPr>
              <p:nvPr/>
            </p:nvSpPr>
            <p:spPr bwMode="auto">
              <a:xfrm flipV="1">
                <a:off x="26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5" name="Line 521"/>
              <p:cNvSpPr>
                <a:spLocks noChangeShapeType="1"/>
              </p:cNvSpPr>
              <p:nvPr/>
            </p:nvSpPr>
            <p:spPr bwMode="auto">
              <a:xfrm flipV="1">
                <a:off x="26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6" name="Line 522"/>
              <p:cNvSpPr>
                <a:spLocks noChangeShapeType="1"/>
              </p:cNvSpPr>
              <p:nvPr/>
            </p:nvSpPr>
            <p:spPr bwMode="auto">
              <a:xfrm flipV="1">
                <a:off x="26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7" name="Line 523"/>
              <p:cNvSpPr>
                <a:spLocks noChangeShapeType="1"/>
              </p:cNvSpPr>
              <p:nvPr/>
            </p:nvSpPr>
            <p:spPr bwMode="auto">
              <a:xfrm flipV="1">
                <a:off x="26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8" name="Line 524"/>
              <p:cNvSpPr>
                <a:spLocks noChangeShapeType="1"/>
              </p:cNvSpPr>
              <p:nvPr/>
            </p:nvSpPr>
            <p:spPr bwMode="auto">
              <a:xfrm flipV="1">
                <a:off x="26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79" name="Line 525"/>
              <p:cNvSpPr>
                <a:spLocks noChangeShapeType="1"/>
              </p:cNvSpPr>
              <p:nvPr/>
            </p:nvSpPr>
            <p:spPr bwMode="auto">
              <a:xfrm flipV="1">
                <a:off x="26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0" name="Line 526"/>
              <p:cNvSpPr>
                <a:spLocks noChangeShapeType="1"/>
              </p:cNvSpPr>
              <p:nvPr/>
            </p:nvSpPr>
            <p:spPr bwMode="auto">
              <a:xfrm flipV="1">
                <a:off x="26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1" name="Line 527"/>
              <p:cNvSpPr>
                <a:spLocks noChangeShapeType="1"/>
              </p:cNvSpPr>
              <p:nvPr/>
            </p:nvSpPr>
            <p:spPr bwMode="auto">
              <a:xfrm flipV="1">
                <a:off x="26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2" name="Line 528"/>
              <p:cNvSpPr>
                <a:spLocks noChangeShapeType="1"/>
              </p:cNvSpPr>
              <p:nvPr/>
            </p:nvSpPr>
            <p:spPr bwMode="auto">
              <a:xfrm flipV="1">
                <a:off x="26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3" name="Line 529"/>
              <p:cNvSpPr>
                <a:spLocks noChangeShapeType="1"/>
              </p:cNvSpPr>
              <p:nvPr/>
            </p:nvSpPr>
            <p:spPr bwMode="auto">
              <a:xfrm flipV="1">
                <a:off x="26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4" name="Line 530"/>
              <p:cNvSpPr>
                <a:spLocks noChangeShapeType="1"/>
              </p:cNvSpPr>
              <p:nvPr/>
            </p:nvSpPr>
            <p:spPr bwMode="auto">
              <a:xfrm flipV="1">
                <a:off x="26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5" name="Line 531"/>
              <p:cNvSpPr>
                <a:spLocks noChangeShapeType="1"/>
              </p:cNvSpPr>
              <p:nvPr/>
            </p:nvSpPr>
            <p:spPr bwMode="auto">
              <a:xfrm flipV="1">
                <a:off x="26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6" name="Line 532"/>
              <p:cNvSpPr>
                <a:spLocks noChangeShapeType="1"/>
              </p:cNvSpPr>
              <p:nvPr/>
            </p:nvSpPr>
            <p:spPr bwMode="auto">
              <a:xfrm flipV="1">
                <a:off x="26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7" name="Line 533"/>
              <p:cNvSpPr>
                <a:spLocks noChangeShapeType="1"/>
              </p:cNvSpPr>
              <p:nvPr/>
            </p:nvSpPr>
            <p:spPr bwMode="auto">
              <a:xfrm flipV="1">
                <a:off x="26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8" name="Line 534"/>
              <p:cNvSpPr>
                <a:spLocks noChangeShapeType="1"/>
              </p:cNvSpPr>
              <p:nvPr/>
            </p:nvSpPr>
            <p:spPr bwMode="auto">
              <a:xfrm flipV="1">
                <a:off x="26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89" name="Line 535"/>
              <p:cNvSpPr>
                <a:spLocks noChangeShapeType="1"/>
              </p:cNvSpPr>
              <p:nvPr/>
            </p:nvSpPr>
            <p:spPr bwMode="auto">
              <a:xfrm flipV="1">
                <a:off x="26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0" name="Line 536"/>
              <p:cNvSpPr>
                <a:spLocks noChangeShapeType="1"/>
              </p:cNvSpPr>
              <p:nvPr/>
            </p:nvSpPr>
            <p:spPr bwMode="auto">
              <a:xfrm flipV="1">
                <a:off x="26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1" name="Line 537"/>
              <p:cNvSpPr>
                <a:spLocks noChangeShapeType="1"/>
              </p:cNvSpPr>
              <p:nvPr/>
            </p:nvSpPr>
            <p:spPr bwMode="auto">
              <a:xfrm flipV="1">
                <a:off x="26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2" name="Line 538"/>
              <p:cNvSpPr>
                <a:spLocks noChangeShapeType="1"/>
              </p:cNvSpPr>
              <p:nvPr/>
            </p:nvSpPr>
            <p:spPr bwMode="auto">
              <a:xfrm flipV="1">
                <a:off x="26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3" name="Line 539"/>
              <p:cNvSpPr>
                <a:spLocks noChangeShapeType="1"/>
              </p:cNvSpPr>
              <p:nvPr/>
            </p:nvSpPr>
            <p:spPr bwMode="auto">
              <a:xfrm flipV="1">
                <a:off x="26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4" name="Line 540"/>
              <p:cNvSpPr>
                <a:spLocks noChangeShapeType="1"/>
              </p:cNvSpPr>
              <p:nvPr/>
            </p:nvSpPr>
            <p:spPr bwMode="auto">
              <a:xfrm flipV="1">
                <a:off x="27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5" name="Line 541"/>
              <p:cNvSpPr>
                <a:spLocks noChangeShapeType="1"/>
              </p:cNvSpPr>
              <p:nvPr/>
            </p:nvSpPr>
            <p:spPr bwMode="auto">
              <a:xfrm flipV="1">
                <a:off x="27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6" name="Line 542"/>
              <p:cNvSpPr>
                <a:spLocks noChangeShapeType="1"/>
              </p:cNvSpPr>
              <p:nvPr/>
            </p:nvSpPr>
            <p:spPr bwMode="auto">
              <a:xfrm flipV="1">
                <a:off x="27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7" name="Line 543"/>
              <p:cNvSpPr>
                <a:spLocks noChangeShapeType="1"/>
              </p:cNvSpPr>
              <p:nvPr/>
            </p:nvSpPr>
            <p:spPr bwMode="auto">
              <a:xfrm flipV="1">
                <a:off x="27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8" name="Line 544"/>
              <p:cNvSpPr>
                <a:spLocks noChangeShapeType="1"/>
              </p:cNvSpPr>
              <p:nvPr/>
            </p:nvSpPr>
            <p:spPr bwMode="auto">
              <a:xfrm flipV="1">
                <a:off x="27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399" name="Line 545"/>
              <p:cNvSpPr>
                <a:spLocks noChangeShapeType="1"/>
              </p:cNvSpPr>
              <p:nvPr/>
            </p:nvSpPr>
            <p:spPr bwMode="auto">
              <a:xfrm flipV="1">
                <a:off x="27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0" name="Line 546"/>
              <p:cNvSpPr>
                <a:spLocks noChangeShapeType="1"/>
              </p:cNvSpPr>
              <p:nvPr/>
            </p:nvSpPr>
            <p:spPr bwMode="auto">
              <a:xfrm flipV="1">
                <a:off x="27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1" name="Line 547"/>
              <p:cNvSpPr>
                <a:spLocks noChangeShapeType="1"/>
              </p:cNvSpPr>
              <p:nvPr/>
            </p:nvSpPr>
            <p:spPr bwMode="auto">
              <a:xfrm flipV="1">
                <a:off x="27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2" name="Line 548"/>
              <p:cNvSpPr>
                <a:spLocks noChangeShapeType="1"/>
              </p:cNvSpPr>
              <p:nvPr/>
            </p:nvSpPr>
            <p:spPr bwMode="auto">
              <a:xfrm flipV="1">
                <a:off x="27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3" name="Line 549"/>
              <p:cNvSpPr>
                <a:spLocks noChangeShapeType="1"/>
              </p:cNvSpPr>
              <p:nvPr/>
            </p:nvSpPr>
            <p:spPr bwMode="auto">
              <a:xfrm flipV="1">
                <a:off x="27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4" name="Line 550"/>
              <p:cNvSpPr>
                <a:spLocks noChangeShapeType="1"/>
              </p:cNvSpPr>
              <p:nvPr/>
            </p:nvSpPr>
            <p:spPr bwMode="auto">
              <a:xfrm flipV="1">
                <a:off x="27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5" name="Line 551"/>
              <p:cNvSpPr>
                <a:spLocks noChangeShapeType="1"/>
              </p:cNvSpPr>
              <p:nvPr/>
            </p:nvSpPr>
            <p:spPr bwMode="auto">
              <a:xfrm flipV="1">
                <a:off x="27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6" name="Line 552"/>
              <p:cNvSpPr>
                <a:spLocks noChangeShapeType="1"/>
              </p:cNvSpPr>
              <p:nvPr/>
            </p:nvSpPr>
            <p:spPr bwMode="auto">
              <a:xfrm flipV="1">
                <a:off x="27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7" name="Line 553"/>
              <p:cNvSpPr>
                <a:spLocks noChangeShapeType="1"/>
              </p:cNvSpPr>
              <p:nvPr/>
            </p:nvSpPr>
            <p:spPr bwMode="auto">
              <a:xfrm flipV="1">
                <a:off x="27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8" name="Line 554"/>
              <p:cNvSpPr>
                <a:spLocks noChangeShapeType="1"/>
              </p:cNvSpPr>
              <p:nvPr/>
            </p:nvSpPr>
            <p:spPr bwMode="auto">
              <a:xfrm flipV="1">
                <a:off x="27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09" name="Line 555"/>
              <p:cNvSpPr>
                <a:spLocks noChangeShapeType="1"/>
              </p:cNvSpPr>
              <p:nvPr/>
            </p:nvSpPr>
            <p:spPr bwMode="auto">
              <a:xfrm flipV="1">
                <a:off x="27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0" name="Line 556"/>
              <p:cNvSpPr>
                <a:spLocks noChangeShapeType="1"/>
              </p:cNvSpPr>
              <p:nvPr/>
            </p:nvSpPr>
            <p:spPr bwMode="auto">
              <a:xfrm flipV="1">
                <a:off x="27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1" name="Line 557"/>
              <p:cNvSpPr>
                <a:spLocks noChangeShapeType="1"/>
              </p:cNvSpPr>
              <p:nvPr/>
            </p:nvSpPr>
            <p:spPr bwMode="auto">
              <a:xfrm flipV="1">
                <a:off x="27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2" name="Line 558"/>
              <p:cNvSpPr>
                <a:spLocks noChangeShapeType="1"/>
              </p:cNvSpPr>
              <p:nvPr/>
            </p:nvSpPr>
            <p:spPr bwMode="auto">
              <a:xfrm flipV="1">
                <a:off x="27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3" name="Line 559"/>
              <p:cNvSpPr>
                <a:spLocks noChangeShapeType="1"/>
              </p:cNvSpPr>
              <p:nvPr/>
            </p:nvSpPr>
            <p:spPr bwMode="auto">
              <a:xfrm flipV="1">
                <a:off x="27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4" name="Line 560"/>
              <p:cNvSpPr>
                <a:spLocks noChangeShapeType="1"/>
              </p:cNvSpPr>
              <p:nvPr/>
            </p:nvSpPr>
            <p:spPr bwMode="auto">
              <a:xfrm flipV="1">
                <a:off x="27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5" name="Line 561"/>
              <p:cNvSpPr>
                <a:spLocks noChangeShapeType="1"/>
              </p:cNvSpPr>
              <p:nvPr/>
            </p:nvSpPr>
            <p:spPr bwMode="auto">
              <a:xfrm flipV="1">
                <a:off x="27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6" name="Line 562"/>
              <p:cNvSpPr>
                <a:spLocks noChangeShapeType="1"/>
              </p:cNvSpPr>
              <p:nvPr/>
            </p:nvSpPr>
            <p:spPr bwMode="auto">
              <a:xfrm flipV="1">
                <a:off x="27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7" name="Line 563"/>
              <p:cNvSpPr>
                <a:spLocks noChangeShapeType="1"/>
              </p:cNvSpPr>
              <p:nvPr/>
            </p:nvSpPr>
            <p:spPr bwMode="auto">
              <a:xfrm flipV="1">
                <a:off x="27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8" name="Line 564"/>
              <p:cNvSpPr>
                <a:spLocks noChangeShapeType="1"/>
              </p:cNvSpPr>
              <p:nvPr/>
            </p:nvSpPr>
            <p:spPr bwMode="auto">
              <a:xfrm flipV="1">
                <a:off x="27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19" name="Line 565"/>
              <p:cNvSpPr>
                <a:spLocks noChangeShapeType="1"/>
              </p:cNvSpPr>
              <p:nvPr/>
            </p:nvSpPr>
            <p:spPr bwMode="auto">
              <a:xfrm flipV="1">
                <a:off x="28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0" name="Line 566"/>
              <p:cNvSpPr>
                <a:spLocks noChangeShapeType="1"/>
              </p:cNvSpPr>
              <p:nvPr/>
            </p:nvSpPr>
            <p:spPr bwMode="auto">
              <a:xfrm flipV="1">
                <a:off x="28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1" name="Line 567"/>
              <p:cNvSpPr>
                <a:spLocks noChangeShapeType="1"/>
              </p:cNvSpPr>
              <p:nvPr/>
            </p:nvSpPr>
            <p:spPr bwMode="auto">
              <a:xfrm flipV="1">
                <a:off x="28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2" name="Line 568"/>
              <p:cNvSpPr>
                <a:spLocks noChangeShapeType="1"/>
              </p:cNvSpPr>
              <p:nvPr/>
            </p:nvSpPr>
            <p:spPr bwMode="auto">
              <a:xfrm flipV="1">
                <a:off x="28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3" name="Line 569"/>
              <p:cNvSpPr>
                <a:spLocks noChangeShapeType="1"/>
              </p:cNvSpPr>
              <p:nvPr/>
            </p:nvSpPr>
            <p:spPr bwMode="auto">
              <a:xfrm flipV="1">
                <a:off x="28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4" name="Line 570"/>
              <p:cNvSpPr>
                <a:spLocks noChangeShapeType="1"/>
              </p:cNvSpPr>
              <p:nvPr/>
            </p:nvSpPr>
            <p:spPr bwMode="auto">
              <a:xfrm flipV="1">
                <a:off x="28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5" name="Line 571"/>
              <p:cNvSpPr>
                <a:spLocks noChangeShapeType="1"/>
              </p:cNvSpPr>
              <p:nvPr/>
            </p:nvSpPr>
            <p:spPr bwMode="auto">
              <a:xfrm flipV="1">
                <a:off x="28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6" name="Line 572"/>
              <p:cNvSpPr>
                <a:spLocks noChangeShapeType="1"/>
              </p:cNvSpPr>
              <p:nvPr/>
            </p:nvSpPr>
            <p:spPr bwMode="auto">
              <a:xfrm flipV="1">
                <a:off x="28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7" name="Line 573"/>
              <p:cNvSpPr>
                <a:spLocks noChangeShapeType="1"/>
              </p:cNvSpPr>
              <p:nvPr/>
            </p:nvSpPr>
            <p:spPr bwMode="auto">
              <a:xfrm flipV="1">
                <a:off x="28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8" name="Line 574"/>
              <p:cNvSpPr>
                <a:spLocks noChangeShapeType="1"/>
              </p:cNvSpPr>
              <p:nvPr/>
            </p:nvSpPr>
            <p:spPr bwMode="auto">
              <a:xfrm flipV="1">
                <a:off x="28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29" name="Line 575"/>
              <p:cNvSpPr>
                <a:spLocks noChangeShapeType="1"/>
              </p:cNvSpPr>
              <p:nvPr/>
            </p:nvSpPr>
            <p:spPr bwMode="auto">
              <a:xfrm flipV="1">
                <a:off x="28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0" name="Line 576"/>
              <p:cNvSpPr>
                <a:spLocks noChangeShapeType="1"/>
              </p:cNvSpPr>
              <p:nvPr/>
            </p:nvSpPr>
            <p:spPr bwMode="auto">
              <a:xfrm flipV="1">
                <a:off x="28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1" name="Line 577"/>
              <p:cNvSpPr>
                <a:spLocks noChangeShapeType="1"/>
              </p:cNvSpPr>
              <p:nvPr/>
            </p:nvSpPr>
            <p:spPr bwMode="auto">
              <a:xfrm flipV="1">
                <a:off x="28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2" name="Line 578"/>
              <p:cNvSpPr>
                <a:spLocks noChangeShapeType="1"/>
              </p:cNvSpPr>
              <p:nvPr/>
            </p:nvSpPr>
            <p:spPr bwMode="auto">
              <a:xfrm flipV="1">
                <a:off x="28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3" name="Line 579"/>
              <p:cNvSpPr>
                <a:spLocks noChangeShapeType="1"/>
              </p:cNvSpPr>
              <p:nvPr/>
            </p:nvSpPr>
            <p:spPr bwMode="auto">
              <a:xfrm flipV="1">
                <a:off x="28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4" name="Line 580"/>
              <p:cNvSpPr>
                <a:spLocks noChangeShapeType="1"/>
              </p:cNvSpPr>
              <p:nvPr/>
            </p:nvSpPr>
            <p:spPr bwMode="auto">
              <a:xfrm flipV="1">
                <a:off x="28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5" name="Line 581"/>
              <p:cNvSpPr>
                <a:spLocks noChangeShapeType="1"/>
              </p:cNvSpPr>
              <p:nvPr/>
            </p:nvSpPr>
            <p:spPr bwMode="auto">
              <a:xfrm flipV="1">
                <a:off x="28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6" name="Line 582"/>
              <p:cNvSpPr>
                <a:spLocks noChangeShapeType="1"/>
              </p:cNvSpPr>
              <p:nvPr/>
            </p:nvSpPr>
            <p:spPr bwMode="auto">
              <a:xfrm flipV="1">
                <a:off x="28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7" name="Line 583"/>
              <p:cNvSpPr>
                <a:spLocks noChangeShapeType="1"/>
              </p:cNvSpPr>
              <p:nvPr/>
            </p:nvSpPr>
            <p:spPr bwMode="auto">
              <a:xfrm flipV="1">
                <a:off x="28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8" name="Line 584"/>
              <p:cNvSpPr>
                <a:spLocks noChangeShapeType="1"/>
              </p:cNvSpPr>
              <p:nvPr/>
            </p:nvSpPr>
            <p:spPr bwMode="auto">
              <a:xfrm flipV="1">
                <a:off x="28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39" name="Line 585"/>
              <p:cNvSpPr>
                <a:spLocks noChangeShapeType="1"/>
              </p:cNvSpPr>
              <p:nvPr/>
            </p:nvSpPr>
            <p:spPr bwMode="auto">
              <a:xfrm flipV="1">
                <a:off x="28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0" name="Line 586"/>
              <p:cNvSpPr>
                <a:spLocks noChangeShapeType="1"/>
              </p:cNvSpPr>
              <p:nvPr/>
            </p:nvSpPr>
            <p:spPr bwMode="auto">
              <a:xfrm flipV="1">
                <a:off x="28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1" name="Line 587"/>
              <p:cNvSpPr>
                <a:spLocks noChangeShapeType="1"/>
              </p:cNvSpPr>
              <p:nvPr/>
            </p:nvSpPr>
            <p:spPr bwMode="auto">
              <a:xfrm flipV="1">
                <a:off x="28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2" name="Line 588"/>
              <p:cNvSpPr>
                <a:spLocks noChangeShapeType="1"/>
              </p:cNvSpPr>
              <p:nvPr/>
            </p:nvSpPr>
            <p:spPr bwMode="auto">
              <a:xfrm flipV="1">
                <a:off x="28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3" name="Line 589"/>
              <p:cNvSpPr>
                <a:spLocks noChangeShapeType="1"/>
              </p:cNvSpPr>
              <p:nvPr/>
            </p:nvSpPr>
            <p:spPr bwMode="auto">
              <a:xfrm flipV="1">
                <a:off x="28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4" name="Line 590"/>
              <p:cNvSpPr>
                <a:spLocks noChangeShapeType="1"/>
              </p:cNvSpPr>
              <p:nvPr/>
            </p:nvSpPr>
            <p:spPr bwMode="auto">
              <a:xfrm flipV="1">
                <a:off x="29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5" name="Line 591"/>
              <p:cNvSpPr>
                <a:spLocks noChangeShapeType="1"/>
              </p:cNvSpPr>
              <p:nvPr/>
            </p:nvSpPr>
            <p:spPr bwMode="auto">
              <a:xfrm flipV="1">
                <a:off x="29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6" name="Line 592"/>
              <p:cNvSpPr>
                <a:spLocks noChangeShapeType="1"/>
              </p:cNvSpPr>
              <p:nvPr/>
            </p:nvSpPr>
            <p:spPr bwMode="auto">
              <a:xfrm flipV="1">
                <a:off x="29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7" name="Line 593"/>
              <p:cNvSpPr>
                <a:spLocks noChangeShapeType="1"/>
              </p:cNvSpPr>
              <p:nvPr/>
            </p:nvSpPr>
            <p:spPr bwMode="auto">
              <a:xfrm flipV="1">
                <a:off x="29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8" name="Line 594"/>
              <p:cNvSpPr>
                <a:spLocks noChangeShapeType="1"/>
              </p:cNvSpPr>
              <p:nvPr/>
            </p:nvSpPr>
            <p:spPr bwMode="auto">
              <a:xfrm flipV="1">
                <a:off x="29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49" name="Line 595"/>
              <p:cNvSpPr>
                <a:spLocks noChangeShapeType="1"/>
              </p:cNvSpPr>
              <p:nvPr/>
            </p:nvSpPr>
            <p:spPr bwMode="auto">
              <a:xfrm flipV="1">
                <a:off x="29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0" name="Line 596"/>
              <p:cNvSpPr>
                <a:spLocks noChangeShapeType="1"/>
              </p:cNvSpPr>
              <p:nvPr/>
            </p:nvSpPr>
            <p:spPr bwMode="auto">
              <a:xfrm flipV="1">
                <a:off x="29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1" name="Line 597"/>
              <p:cNvSpPr>
                <a:spLocks noChangeShapeType="1"/>
              </p:cNvSpPr>
              <p:nvPr/>
            </p:nvSpPr>
            <p:spPr bwMode="auto">
              <a:xfrm flipV="1">
                <a:off x="29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2" name="Line 598"/>
              <p:cNvSpPr>
                <a:spLocks noChangeShapeType="1"/>
              </p:cNvSpPr>
              <p:nvPr/>
            </p:nvSpPr>
            <p:spPr bwMode="auto">
              <a:xfrm flipV="1">
                <a:off x="29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3" name="Line 599"/>
              <p:cNvSpPr>
                <a:spLocks noChangeShapeType="1"/>
              </p:cNvSpPr>
              <p:nvPr/>
            </p:nvSpPr>
            <p:spPr bwMode="auto">
              <a:xfrm flipV="1">
                <a:off x="29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4" name="Line 600"/>
              <p:cNvSpPr>
                <a:spLocks noChangeShapeType="1"/>
              </p:cNvSpPr>
              <p:nvPr/>
            </p:nvSpPr>
            <p:spPr bwMode="auto">
              <a:xfrm flipV="1">
                <a:off x="29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5" name="Line 601"/>
              <p:cNvSpPr>
                <a:spLocks noChangeShapeType="1"/>
              </p:cNvSpPr>
              <p:nvPr/>
            </p:nvSpPr>
            <p:spPr bwMode="auto">
              <a:xfrm flipV="1">
                <a:off x="29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6" name="Line 602"/>
              <p:cNvSpPr>
                <a:spLocks noChangeShapeType="1"/>
              </p:cNvSpPr>
              <p:nvPr/>
            </p:nvSpPr>
            <p:spPr bwMode="auto">
              <a:xfrm flipV="1">
                <a:off x="29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7" name="Line 603"/>
              <p:cNvSpPr>
                <a:spLocks noChangeShapeType="1"/>
              </p:cNvSpPr>
              <p:nvPr/>
            </p:nvSpPr>
            <p:spPr bwMode="auto">
              <a:xfrm flipV="1">
                <a:off x="29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8" name="Line 604"/>
              <p:cNvSpPr>
                <a:spLocks noChangeShapeType="1"/>
              </p:cNvSpPr>
              <p:nvPr/>
            </p:nvSpPr>
            <p:spPr bwMode="auto">
              <a:xfrm flipV="1">
                <a:off x="29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59" name="Line 605"/>
              <p:cNvSpPr>
                <a:spLocks noChangeShapeType="1"/>
              </p:cNvSpPr>
              <p:nvPr/>
            </p:nvSpPr>
            <p:spPr bwMode="auto">
              <a:xfrm flipV="1">
                <a:off x="29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0" name="Line 606"/>
              <p:cNvSpPr>
                <a:spLocks noChangeShapeType="1"/>
              </p:cNvSpPr>
              <p:nvPr/>
            </p:nvSpPr>
            <p:spPr bwMode="auto">
              <a:xfrm flipV="1">
                <a:off x="29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461" name="Line 607"/>
              <p:cNvSpPr>
                <a:spLocks noChangeShapeType="1"/>
              </p:cNvSpPr>
              <p:nvPr/>
            </p:nvSpPr>
            <p:spPr bwMode="auto">
              <a:xfrm flipV="1">
                <a:off x="29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8610" name="Group 608"/>
            <p:cNvGrpSpPr>
              <a:grpSpLocks/>
            </p:cNvGrpSpPr>
            <p:nvPr/>
          </p:nvGrpSpPr>
          <p:grpSpPr bwMode="auto">
            <a:xfrm>
              <a:off x="2976" y="2124"/>
              <a:ext cx="811" cy="30"/>
              <a:chOff x="2976" y="2124"/>
              <a:chExt cx="811" cy="30"/>
            </a:xfrm>
          </p:grpSpPr>
          <p:sp>
            <p:nvSpPr>
              <p:cNvPr id="59062" name="Line 609"/>
              <p:cNvSpPr>
                <a:spLocks noChangeShapeType="1"/>
              </p:cNvSpPr>
              <p:nvPr/>
            </p:nvSpPr>
            <p:spPr bwMode="auto">
              <a:xfrm flipV="1">
                <a:off x="29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3" name="Line 610"/>
              <p:cNvSpPr>
                <a:spLocks noChangeShapeType="1"/>
              </p:cNvSpPr>
              <p:nvPr/>
            </p:nvSpPr>
            <p:spPr bwMode="auto">
              <a:xfrm flipV="1">
                <a:off x="29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4" name="Line 611"/>
              <p:cNvSpPr>
                <a:spLocks noChangeShapeType="1"/>
              </p:cNvSpPr>
              <p:nvPr/>
            </p:nvSpPr>
            <p:spPr bwMode="auto">
              <a:xfrm flipV="1">
                <a:off x="29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5" name="Line 612"/>
              <p:cNvSpPr>
                <a:spLocks noChangeShapeType="1"/>
              </p:cNvSpPr>
              <p:nvPr/>
            </p:nvSpPr>
            <p:spPr bwMode="auto">
              <a:xfrm flipV="1">
                <a:off x="29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6" name="Line 613"/>
              <p:cNvSpPr>
                <a:spLocks noChangeShapeType="1"/>
              </p:cNvSpPr>
              <p:nvPr/>
            </p:nvSpPr>
            <p:spPr bwMode="auto">
              <a:xfrm flipV="1">
                <a:off x="29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7" name="Line 614"/>
              <p:cNvSpPr>
                <a:spLocks noChangeShapeType="1"/>
              </p:cNvSpPr>
              <p:nvPr/>
            </p:nvSpPr>
            <p:spPr bwMode="auto">
              <a:xfrm flipV="1">
                <a:off x="30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8" name="Line 615"/>
              <p:cNvSpPr>
                <a:spLocks noChangeShapeType="1"/>
              </p:cNvSpPr>
              <p:nvPr/>
            </p:nvSpPr>
            <p:spPr bwMode="auto">
              <a:xfrm flipV="1">
                <a:off x="30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9" name="Line 616"/>
              <p:cNvSpPr>
                <a:spLocks noChangeShapeType="1"/>
              </p:cNvSpPr>
              <p:nvPr/>
            </p:nvSpPr>
            <p:spPr bwMode="auto">
              <a:xfrm flipV="1">
                <a:off x="30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0" name="Line 617"/>
              <p:cNvSpPr>
                <a:spLocks noChangeShapeType="1"/>
              </p:cNvSpPr>
              <p:nvPr/>
            </p:nvSpPr>
            <p:spPr bwMode="auto">
              <a:xfrm flipV="1">
                <a:off x="30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1" name="Line 618"/>
              <p:cNvSpPr>
                <a:spLocks noChangeShapeType="1"/>
              </p:cNvSpPr>
              <p:nvPr/>
            </p:nvSpPr>
            <p:spPr bwMode="auto">
              <a:xfrm flipV="1">
                <a:off x="30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2" name="Line 619"/>
              <p:cNvSpPr>
                <a:spLocks noChangeShapeType="1"/>
              </p:cNvSpPr>
              <p:nvPr/>
            </p:nvSpPr>
            <p:spPr bwMode="auto">
              <a:xfrm flipV="1">
                <a:off x="30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3" name="Line 620"/>
              <p:cNvSpPr>
                <a:spLocks noChangeShapeType="1"/>
              </p:cNvSpPr>
              <p:nvPr/>
            </p:nvSpPr>
            <p:spPr bwMode="auto">
              <a:xfrm flipV="1">
                <a:off x="30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4" name="Line 621"/>
              <p:cNvSpPr>
                <a:spLocks noChangeShapeType="1"/>
              </p:cNvSpPr>
              <p:nvPr/>
            </p:nvSpPr>
            <p:spPr bwMode="auto">
              <a:xfrm flipV="1">
                <a:off x="30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5" name="Line 622"/>
              <p:cNvSpPr>
                <a:spLocks noChangeShapeType="1"/>
              </p:cNvSpPr>
              <p:nvPr/>
            </p:nvSpPr>
            <p:spPr bwMode="auto">
              <a:xfrm flipV="1">
                <a:off x="30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6" name="Line 623"/>
              <p:cNvSpPr>
                <a:spLocks noChangeShapeType="1"/>
              </p:cNvSpPr>
              <p:nvPr/>
            </p:nvSpPr>
            <p:spPr bwMode="auto">
              <a:xfrm flipV="1">
                <a:off x="30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7" name="Line 624"/>
              <p:cNvSpPr>
                <a:spLocks noChangeShapeType="1"/>
              </p:cNvSpPr>
              <p:nvPr/>
            </p:nvSpPr>
            <p:spPr bwMode="auto">
              <a:xfrm flipV="1">
                <a:off x="30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8" name="Line 625"/>
              <p:cNvSpPr>
                <a:spLocks noChangeShapeType="1"/>
              </p:cNvSpPr>
              <p:nvPr/>
            </p:nvSpPr>
            <p:spPr bwMode="auto">
              <a:xfrm flipV="1">
                <a:off x="30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79" name="Line 626"/>
              <p:cNvSpPr>
                <a:spLocks noChangeShapeType="1"/>
              </p:cNvSpPr>
              <p:nvPr/>
            </p:nvSpPr>
            <p:spPr bwMode="auto">
              <a:xfrm flipV="1">
                <a:off x="30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0" name="Line 627"/>
              <p:cNvSpPr>
                <a:spLocks noChangeShapeType="1"/>
              </p:cNvSpPr>
              <p:nvPr/>
            </p:nvSpPr>
            <p:spPr bwMode="auto">
              <a:xfrm flipV="1">
                <a:off x="30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1" name="Line 628"/>
              <p:cNvSpPr>
                <a:spLocks noChangeShapeType="1"/>
              </p:cNvSpPr>
              <p:nvPr/>
            </p:nvSpPr>
            <p:spPr bwMode="auto">
              <a:xfrm flipV="1">
                <a:off x="30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2" name="Line 629"/>
              <p:cNvSpPr>
                <a:spLocks noChangeShapeType="1"/>
              </p:cNvSpPr>
              <p:nvPr/>
            </p:nvSpPr>
            <p:spPr bwMode="auto">
              <a:xfrm flipV="1">
                <a:off x="30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3" name="Line 630"/>
              <p:cNvSpPr>
                <a:spLocks noChangeShapeType="1"/>
              </p:cNvSpPr>
              <p:nvPr/>
            </p:nvSpPr>
            <p:spPr bwMode="auto">
              <a:xfrm flipV="1">
                <a:off x="30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4" name="Line 631"/>
              <p:cNvSpPr>
                <a:spLocks noChangeShapeType="1"/>
              </p:cNvSpPr>
              <p:nvPr/>
            </p:nvSpPr>
            <p:spPr bwMode="auto">
              <a:xfrm flipV="1">
                <a:off x="30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5" name="Line 632"/>
              <p:cNvSpPr>
                <a:spLocks noChangeShapeType="1"/>
              </p:cNvSpPr>
              <p:nvPr/>
            </p:nvSpPr>
            <p:spPr bwMode="auto">
              <a:xfrm flipV="1">
                <a:off x="30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6" name="Line 633"/>
              <p:cNvSpPr>
                <a:spLocks noChangeShapeType="1"/>
              </p:cNvSpPr>
              <p:nvPr/>
            </p:nvSpPr>
            <p:spPr bwMode="auto">
              <a:xfrm flipV="1">
                <a:off x="30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7" name="Line 634"/>
              <p:cNvSpPr>
                <a:spLocks noChangeShapeType="1"/>
              </p:cNvSpPr>
              <p:nvPr/>
            </p:nvSpPr>
            <p:spPr bwMode="auto">
              <a:xfrm flipV="1">
                <a:off x="30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8" name="Line 635"/>
              <p:cNvSpPr>
                <a:spLocks noChangeShapeType="1"/>
              </p:cNvSpPr>
              <p:nvPr/>
            </p:nvSpPr>
            <p:spPr bwMode="auto">
              <a:xfrm flipV="1">
                <a:off x="30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89" name="Line 636"/>
              <p:cNvSpPr>
                <a:spLocks noChangeShapeType="1"/>
              </p:cNvSpPr>
              <p:nvPr/>
            </p:nvSpPr>
            <p:spPr bwMode="auto">
              <a:xfrm flipV="1">
                <a:off x="30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0" name="Line 637"/>
              <p:cNvSpPr>
                <a:spLocks noChangeShapeType="1"/>
              </p:cNvSpPr>
              <p:nvPr/>
            </p:nvSpPr>
            <p:spPr bwMode="auto">
              <a:xfrm flipV="1">
                <a:off x="30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1" name="Line 638"/>
              <p:cNvSpPr>
                <a:spLocks noChangeShapeType="1"/>
              </p:cNvSpPr>
              <p:nvPr/>
            </p:nvSpPr>
            <p:spPr bwMode="auto">
              <a:xfrm flipV="1">
                <a:off x="30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2" name="Line 639"/>
              <p:cNvSpPr>
                <a:spLocks noChangeShapeType="1"/>
              </p:cNvSpPr>
              <p:nvPr/>
            </p:nvSpPr>
            <p:spPr bwMode="auto">
              <a:xfrm flipV="1">
                <a:off x="30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3" name="Line 640"/>
              <p:cNvSpPr>
                <a:spLocks noChangeShapeType="1"/>
              </p:cNvSpPr>
              <p:nvPr/>
            </p:nvSpPr>
            <p:spPr bwMode="auto">
              <a:xfrm flipV="1">
                <a:off x="31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4" name="Line 641"/>
              <p:cNvSpPr>
                <a:spLocks noChangeShapeType="1"/>
              </p:cNvSpPr>
              <p:nvPr/>
            </p:nvSpPr>
            <p:spPr bwMode="auto">
              <a:xfrm flipV="1">
                <a:off x="31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5" name="Line 642"/>
              <p:cNvSpPr>
                <a:spLocks noChangeShapeType="1"/>
              </p:cNvSpPr>
              <p:nvPr/>
            </p:nvSpPr>
            <p:spPr bwMode="auto">
              <a:xfrm flipV="1">
                <a:off x="31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6" name="Line 643"/>
              <p:cNvSpPr>
                <a:spLocks noChangeShapeType="1"/>
              </p:cNvSpPr>
              <p:nvPr/>
            </p:nvSpPr>
            <p:spPr bwMode="auto">
              <a:xfrm flipV="1">
                <a:off x="31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7" name="Line 644"/>
              <p:cNvSpPr>
                <a:spLocks noChangeShapeType="1"/>
              </p:cNvSpPr>
              <p:nvPr/>
            </p:nvSpPr>
            <p:spPr bwMode="auto">
              <a:xfrm flipV="1">
                <a:off x="31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8" name="Line 645"/>
              <p:cNvSpPr>
                <a:spLocks noChangeShapeType="1"/>
              </p:cNvSpPr>
              <p:nvPr/>
            </p:nvSpPr>
            <p:spPr bwMode="auto">
              <a:xfrm flipV="1">
                <a:off x="31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99" name="Line 646"/>
              <p:cNvSpPr>
                <a:spLocks noChangeShapeType="1"/>
              </p:cNvSpPr>
              <p:nvPr/>
            </p:nvSpPr>
            <p:spPr bwMode="auto">
              <a:xfrm flipV="1">
                <a:off x="31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0" name="Line 647"/>
              <p:cNvSpPr>
                <a:spLocks noChangeShapeType="1"/>
              </p:cNvSpPr>
              <p:nvPr/>
            </p:nvSpPr>
            <p:spPr bwMode="auto">
              <a:xfrm flipV="1">
                <a:off x="31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1" name="Line 648"/>
              <p:cNvSpPr>
                <a:spLocks noChangeShapeType="1"/>
              </p:cNvSpPr>
              <p:nvPr/>
            </p:nvSpPr>
            <p:spPr bwMode="auto">
              <a:xfrm flipV="1">
                <a:off x="31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2" name="Line 649"/>
              <p:cNvSpPr>
                <a:spLocks noChangeShapeType="1"/>
              </p:cNvSpPr>
              <p:nvPr/>
            </p:nvSpPr>
            <p:spPr bwMode="auto">
              <a:xfrm flipV="1">
                <a:off x="31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3" name="Line 650"/>
              <p:cNvSpPr>
                <a:spLocks noChangeShapeType="1"/>
              </p:cNvSpPr>
              <p:nvPr/>
            </p:nvSpPr>
            <p:spPr bwMode="auto">
              <a:xfrm flipV="1">
                <a:off x="31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4" name="Line 651"/>
              <p:cNvSpPr>
                <a:spLocks noChangeShapeType="1"/>
              </p:cNvSpPr>
              <p:nvPr/>
            </p:nvSpPr>
            <p:spPr bwMode="auto">
              <a:xfrm flipV="1">
                <a:off x="31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5" name="Line 652"/>
              <p:cNvSpPr>
                <a:spLocks noChangeShapeType="1"/>
              </p:cNvSpPr>
              <p:nvPr/>
            </p:nvSpPr>
            <p:spPr bwMode="auto">
              <a:xfrm flipV="1">
                <a:off x="31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6" name="Line 653"/>
              <p:cNvSpPr>
                <a:spLocks noChangeShapeType="1"/>
              </p:cNvSpPr>
              <p:nvPr/>
            </p:nvSpPr>
            <p:spPr bwMode="auto">
              <a:xfrm flipV="1">
                <a:off x="31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7" name="Line 654"/>
              <p:cNvSpPr>
                <a:spLocks noChangeShapeType="1"/>
              </p:cNvSpPr>
              <p:nvPr/>
            </p:nvSpPr>
            <p:spPr bwMode="auto">
              <a:xfrm flipV="1">
                <a:off x="31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8" name="Line 655"/>
              <p:cNvSpPr>
                <a:spLocks noChangeShapeType="1"/>
              </p:cNvSpPr>
              <p:nvPr/>
            </p:nvSpPr>
            <p:spPr bwMode="auto">
              <a:xfrm flipV="1">
                <a:off x="31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09" name="Line 656"/>
              <p:cNvSpPr>
                <a:spLocks noChangeShapeType="1"/>
              </p:cNvSpPr>
              <p:nvPr/>
            </p:nvSpPr>
            <p:spPr bwMode="auto">
              <a:xfrm flipV="1">
                <a:off x="31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0" name="Line 657"/>
              <p:cNvSpPr>
                <a:spLocks noChangeShapeType="1"/>
              </p:cNvSpPr>
              <p:nvPr/>
            </p:nvSpPr>
            <p:spPr bwMode="auto">
              <a:xfrm flipV="1">
                <a:off x="31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1" name="Line 658"/>
              <p:cNvSpPr>
                <a:spLocks noChangeShapeType="1"/>
              </p:cNvSpPr>
              <p:nvPr/>
            </p:nvSpPr>
            <p:spPr bwMode="auto">
              <a:xfrm flipV="1">
                <a:off x="31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2" name="Line 659"/>
              <p:cNvSpPr>
                <a:spLocks noChangeShapeType="1"/>
              </p:cNvSpPr>
              <p:nvPr/>
            </p:nvSpPr>
            <p:spPr bwMode="auto">
              <a:xfrm flipV="1">
                <a:off x="31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3" name="Line 660"/>
              <p:cNvSpPr>
                <a:spLocks noChangeShapeType="1"/>
              </p:cNvSpPr>
              <p:nvPr/>
            </p:nvSpPr>
            <p:spPr bwMode="auto">
              <a:xfrm flipV="1">
                <a:off x="31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4" name="Line 661"/>
              <p:cNvSpPr>
                <a:spLocks noChangeShapeType="1"/>
              </p:cNvSpPr>
              <p:nvPr/>
            </p:nvSpPr>
            <p:spPr bwMode="auto">
              <a:xfrm flipV="1">
                <a:off x="31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5" name="Line 662"/>
              <p:cNvSpPr>
                <a:spLocks noChangeShapeType="1"/>
              </p:cNvSpPr>
              <p:nvPr/>
            </p:nvSpPr>
            <p:spPr bwMode="auto">
              <a:xfrm flipV="1">
                <a:off x="31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6" name="Line 663"/>
              <p:cNvSpPr>
                <a:spLocks noChangeShapeType="1"/>
              </p:cNvSpPr>
              <p:nvPr/>
            </p:nvSpPr>
            <p:spPr bwMode="auto">
              <a:xfrm flipV="1">
                <a:off x="31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7" name="Line 664"/>
              <p:cNvSpPr>
                <a:spLocks noChangeShapeType="1"/>
              </p:cNvSpPr>
              <p:nvPr/>
            </p:nvSpPr>
            <p:spPr bwMode="auto">
              <a:xfrm flipV="1">
                <a:off x="31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8" name="Line 665"/>
              <p:cNvSpPr>
                <a:spLocks noChangeShapeType="1"/>
              </p:cNvSpPr>
              <p:nvPr/>
            </p:nvSpPr>
            <p:spPr bwMode="auto">
              <a:xfrm flipV="1">
                <a:off x="32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19" name="Line 666"/>
              <p:cNvSpPr>
                <a:spLocks noChangeShapeType="1"/>
              </p:cNvSpPr>
              <p:nvPr/>
            </p:nvSpPr>
            <p:spPr bwMode="auto">
              <a:xfrm flipV="1">
                <a:off x="32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0" name="Line 667"/>
              <p:cNvSpPr>
                <a:spLocks noChangeShapeType="1"/>
              </p:cNvSpPr>
              <p:nvPr/>
            </p:nvSpPr>
            <p:spPr bwMode="auto">
              <a:xfrm flipV="1">
                <a:off x="32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1" name="Line 668"/>
              <p:cNvSpPr>
                <a:spLocks noChangeShapeType="1"/>
              </p:cNvSpPr>
              <p:nvPr/>
            </p:nvSpPr>
            <p:spPr bwMode="auto">
              <a:xfrm flipV="1">
                <a:off x="32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2" name="Line 669"/>
              <p:cNvSpPr>
                <a:spLocks noChangeShapeType="1"/>
              </p:cNvSpPr>
              <p:nvPr/>
            </p:nvSpPr>
            <p:spPr bwMode="auto">
              <a:xfrm flipV="1">
                <a:off x="32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3" name="Line 670"/>
              <p:cNvSpPr>
                <a:spLocks noChangeShapeType="1"/>
              </p:cNvSpPr>
              <p:nvPr/>
            </p:nvSpPr>
            <p:spPr bwMode="auto">
              <a:xfrm flipV="1">
                <a:off x="32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4" name="Line 671"/>
              <p:cNvSpPr>
                <a:spLocks noChangeShapeType="1"/>
              </p:cNvSpPr>
              <p:nvPr/>
            </p:nvSpPr>
            <p:spPr bwMode="auto">
              <a:xfrm flipV="1">
                <a:off x="32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5" name="Line 672"/>
              <p:cNvSpPr>
                <a:spLocks noChangeShapeType="1"/>
              </p:cNvSpPr>
              <p:nvPr/>
            </p:nvSpPr>
            <p:spPr bwMode="auto">
              <a:xfrm flipV="1">
                <a:off x="32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6" name="Line 673"/>
              <p:cNvSpPr>
                <a:spLocks noChangeShapeType="1"/>
              </p:cNvSpPr>
              <p:nvPr/>
            </p:nvSpPr>
            <p:spPr bwMode="auto">
              <a:xfrm flipV="1">
                <a:off x="32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7" name="Line 674"/>
              <p:cNvSpPr>
                <a:spLocks noChangeShapeType="1"/>
              </p:cNvSpPr>
              <p:nvPr/>
            </p:nvSpPr>
            <p:spPr bwMode="auto">
              <a:xfrm flipV="1">
                <a:off x="32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8" name="Line 675"/>
              <p:cNvSpPr>
                <a:spLocks noChangeShapeType="1"/>
              </p:cNvSpPr>
              <p:nvPr/>
            </p:nvSpPr>
            <p:spPr bwMode="auto">
              <a:xfrm flipV="1">
                <a:off x="32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29" name="Line 676"/>
              <p:cNvSpPr>
                <a:spLocks noChangeShapeType="1"/>
              </p:cNvSpPr>
              <p:nvPr/>
            </p:nvSpPr>
            <p:spPr bwMode="auto">
              <a:xfrm flipV="1">
                <a:off x="32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0" name="Line 677"/>
              <p:cNvSpPr>
                <a:spLocks noChangeShapeType="1"/>
              </p:cNvSpPr>
              <p:nvPr/>
            </p:nvSpPr>
            <p:spPr bwMode="auto">
              <a:xfrm flipV="1">
                <a:off x="32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1" name="Line 678"/>
              <p:cNvSpPr>
                <a:spLocks noChangeShapeType="1"/>
              </p:cNvSpPr>
              <p:nvPr/>
            </p:nvSpPr>
            <p:spPr bwMode="auto">
              <a:xfrm flipV="1">
                <a:off x="32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2" name="Line 679"/>
              <p:cNvSpPr>
                <a:spLocks noChangeShapeType="1"/>
              </p:cNvSpPr>
              <p:nvPr/>
            </p:nvSpPr>
            <p:spPr bwMode="auto">
              <a:xfrm flipV="1">
                <a:off x="32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3" name="Line 680"/>
              <p:cNvSpPr>
                <a:spLocks noChangeShapeType="1"/>
              </p:cNvSpPr>
              <p:nvPr/>
            </p:nvSpPr>
            <p:spPr bwMode="auto">
              <a:xfrm flipV="1">
                <a:off x="32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4" name="Line 681"/>
              <p:cNvSpPr>
                <a:spLocks noChangeShapeType="1"/>
              </p:cNvSpPr>
              <p:nvPr/>
            </p:nvSpPr>
            <p:spPr bwMode="auto">
              <a:xfrm flipV="1">
                <a:off x="32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5" name="Line 682"/>
              <p:cNvSpPr>
                <a:spLocks noChangeShapeType="1"/>
              </p:cNvSpPr>
              <p:nvPr/>
            </p:nvSpPr>
            <p:spPr bwMode="auto">
              <a:xfrm flipV="1">
                <a:off x="32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6" name="Line 683"/>
              <p:cNvSpPr>
                <a:spLocks noChangeShapeType="1"/>
              </p:cNvSpPr>
              <p:nvPr/>
            </p:nvSpPr>
            <p:spPr bwMode="auto">
              <a:xfrm flipV="1">
                <a:off x="32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7" name="Line 684"/>
              <p:cNvSpPr>
                <a:spLocks noChangeShapeType="1"/>
              </p:cNvSpPr>
              <p:nvPr/>
            </p:nvSpPr>
            <p:spPr bwMode="auto">
              <a:xfrm flipV="1">
                <a:off x="32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8" name="Line 685"/>
              <p:cNvSpPr>
                <a:spLocks noChangeShapeType="1"/>
              </p:cNvSpPr>
              <p:nvPr/>
            </p:nvSpPr>
            <p:spPr bwMode="auto">
              <a:xfrm flipV="1">
                <a:off x="32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39" name="Line 686"/>
              <p:cNvSpPr>
                <a:spLocks noChangeShapeType="1"/>
              </p:cNvSpPr>
              <p:nvPr/>
            </p:nvSpPr>
            <p:spPr bwMode="auto">
              <a:xfrm flipV="1">
                <a:off x="32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0" name="Line 687"/>
              <p:cNvSpPr>
                <a:spLocks noChangeShapeType="1"/>
              </p:cNvSpPr>
              <p:nvPr/>
            </p:nvSpPr>
            <p:spPr bwMode="auto">
              <a:xfrm flipV="1">
                <a:off x="32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1" name="Line 688"/>
              <p:cNvSpPr>
                <a:spLocks noChangeShapeType="1"/>
              </p:cNvSpPr>
              <p:nvPr/>
            </p:nvSpPr>
            <p:spPr bwMode="auto">
              <a:xfrm flipV="1">
                <a:off x="33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2" name="Line 689"/>
              <p:cNvSpPr>
                <a:spLocks noChangeShapeType="1"/>
              </p:cNvSpPr>
              <p:nvPr/>
            </p:nvSpPr>
            <p:spPr bwMode="auto">
              <a:xfrm flipV="1">
                <a:off x="33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3" name="Line 690"/>
              <p:cNvSpPr>
                <a:spLocks noChangeShapeType="1"/>
              </p:cNvSpPr>
              <p:nvPr/>
            </p:nvSpPr>
            <p:spPr bwMode="auto">
              <a:xfrm flipV="1">
                <a:off x="33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4" name="Line 691"/>
              <p:cNvSpPr>
                <a:spLocks noChangeShapeType="1"/>
              </p:cNvSpPr>
              <p:nvPr/>
            </p:nvSpPr>
            <p:spPr bwMode="auto">
              <a:xfrm flipV="1">
                <a:off x="33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5" name="Line 692"/>
              <p:cNvSpPr>
                <a:spLocks noChangeShapeType="1"/>
              </p:cNvSpPr>
              <p:nvPr/>
            </p:nvSpPr>
            <p:spPr bwMode="auto">
              <a:xfrm flipV="1">
                <a:off x="33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6" name="Line 693"/>
              <p:cNvSpPr>
                <a:spLocks noChangeShapeType="1"/>
              </p:cNvSpPr>
              <p:nvPr/>
            </p:nvSpPr>
            <p:spPr bwMode="auto">
              <a:xfrm flipV="1">
                <a:off x="33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7" name="Line 694"/>
              <p:cNvSpPr>
                <a:spLocks noChangeShapeType="1"/>
              </p:cNvSpPr>
              <p:nvPr/>
            </p:nvSpPr>
            <p:spPr bwMode="auto">
              <a:xfrm flipV="1">
                <a:off x="33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8" name="Line 695"/>
              <p:cNvSpPr>
                <a:spLocks noChangeShapeType="1"/>
              </p:cNvSpPr>
              <p:nvPr/>
            </p:nvSpPr>
            <p:spPr bwMode="auto">
              <a:xfrm flipV="1">
                <a:off x="33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49" name="Line 696"/>
              <p:cNvSpPr>
                <a:spLocks noChangeShapeType="1"/>
              </p:cNvSpPr>
              <p:nvPr/>
            </p:nvSpPr>
            <p:spPr bwMode="auto">
              <a:xfrm flipV="1">
                <a:off x="33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0" name="Line 697"/>
              <p:cNvSpPr>
                <a:spLocks noChangeShapeType="1"/>
              </p:cNvSpPr>
              <p:nvPr/>
            </p:nvSpPr>
            <p:spPr bwMode="auto">
              <a:xfrm flipV="1">
                <a:off x="33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1" name="Line 698"/>
              <p:cNvSpPr>
                <a:spLocks noChangeShapeType="1"/>
              </p:cNvSpPr>
              <p:nvPr/>
            </p:nvSpPr>
            <p:spPr bwMode="auto">
              <a:xfrm flipV="1">
                <a:off x="33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2" name="Line 699"/>
              <p:cNvSpPr>
                <a:spLocks noChangeShapeType="1"/>
              </p:cNvSpPr>
              <p:nvPr/>
            </p:nvSpPr>
            <p:spPr bwMode="auto">
              <a:xfrm flipV="1">
                <a:off x="33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3" name="Line 700"/>
              <p:cNvSpPr>
                <a:spLocks noChangeShapeType="1"/>
              </p:cNvSpPr>
              <p:nvPr/>
            </p:nvSpPr>
            <p:spPr bwMode="auto">
              <a:xfrm flipV="1">
                <a:off x="33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4" name="Line 701"/>
              <p:cNvSpPr>
                <a:spLocks noChangeShapeType="1"/>
              </p:cNvSpPr>
              <p:nvPr/>
            </p:nvSpPr>
            <p:spPr bwMode="auto">
              <a:xfrm flipV="1">
                <a:off x="33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5" name="Line 702"/>
              <p:cNvSpPr>
                <a:spLocks noChangeShapeType="1"/>
              </p:cNvSpPr>
              <p:nvPr/>
            </p:nvSpPr>
            <p:spPr bwMode="auto">
              <a:xfrm flipV="1">
                <a:off x="33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6" name="Line 703"/>
              <p:cNvSpPr>
                <a:spLocks noChangeShapeType="1"/>
              </p:cNvSpPr>
              <p:nvPr/>
            </p:nvSpPr>
            <p:spPr bwMode="auto">
              <a:xfrm flipV="1">
                <a:off x="33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7" name="Line 704"/>
              <p:cNvSpPr>
                <a:spLocks noChangeShapeType="1"/>
              </p:cNvSpPr>
              <p:nvPr/>
            </p:nvSpPr>
            <p:spPr bwMode="auto">
              <a:xfrm flipV="1">
                <a:off x="33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8" name="Line 705"/>
              <p:cNvSpPr>
                <a:spLocks noChangeShapeType="1"/>
              </p:cNvSpPr>
              <p:nvPr/>
            </p:nvSpPr>
            <p:spPr bwMode="auto">
              <a:xfrm flipV="1">
                <a:off x="33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59" name="Line 706"/>
              <p:cNvSpPr>
                <a:spLocks noChangeShapeType="1"/>
              </p:cNvSpPr>
              <p:nvPr/>
            </p:nvSpPr>
            <p:spPr bwMode="auto">
              <a:xfrm flipV="1">
                <a:off x="33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0" name="Line 707"/>
              <p:cNvSpPr>
                <a:spLocks noChangeShapeType="1"/>
              </p:cNvSpPr>
              <p:nvPr/>
            </p:nvSpPr>
            <p:spPr bwMode="auto">
              <a:xfrm flipV="1">
                <a:off x="33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1" name="Line 708"/>
              <p:cNvSpPr>
                <a:spLocks noChangeShapeType="1"/>
              </p:cNvSpPr>
              <p:nvPr/>
            </p:nvSpPr>
            <p:spPr bwMode="auto">
              <a:xfrm flipV="1">
                <a:off x="33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2" name="Line 709"/>
              <p:cNvSpPr>
                <a:spLocks noChangeShapeType="1"/>
              </p:cNvSpPr>
              <p:nvPr/>
            </p:nvSpPr>
            <p:spPr bwMode="auto">
              <a:xfrm flipV="1">
                <a:off x="33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3" name="Line 710"/>
              <p:cNvSpPr>
                <a:spLocks noChangeShapeType="1"/>
              </p:cNvSpPr>
              <p:nvPr/>
            </p:nvSpPr>
            <p:spPr bwMode="auto">
              <a:xfrm flipV="1">
                <a:off x="33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4" name="Line 711"/>
              <p:cNvSpPr>
                <a:spLocks noChangeShapeType="1"/>
              </p:cNvSpPr>
              <p:nvPr/>
            </p:nvSpPr>
            <p:spPr bwMode="auto">
              <a:xfrm flipV="1">
                <a:off x="33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5" name="Line 712"/>
              <p:cNvSpPr>
                <a:spLocks noChangeShapeType="1"/>
              </p:cNvSpPr>
              <p:nvPr/>
            </p:nvSpPr>
            <p:spPr bwMode="auto">
              <a:xfrm flipV="1">
                <a:off x="33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6" name="Line 713"/>
              <p:cNvSpPr>
                <a:spLocks noChangeShapeType="1"/>
              </p:cNvSpPr>
              <p:nvPr/>
            </p:nvSpPr>
            <p:spPr bwMode="auto">
              <a:xfrm flipV="1">
                <a:off x="33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7" name="Line 714"/>
              <p:cNvSpPr>
                <a:spLocks noChangeShapeType="1"/>
              </p:cNvSpPr>
              <p:nvPr/>
            </p:nvSpPr>
            <p:spPr bwMode="auto">
              <a:xfrm flipV="1">
                <a:off x="34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8" name="Line 715"/>
              <p:cNvSpPr>
                <a:spLocks noChangeShapeType="1"/>
              </p:cNvSpPr>
              <p:nvPr/>
            </p:nvSpPr>
            <p:spPr bwMode="auto">
              <a:xfrm flipV="1">
                <a:off x="34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69" name="Line 716"/>
              <p:cNvSpPr>
                <a:spLocks noChangeShapeType="1"/>
              </p:cNvSpPr>
              <p:nvPr/>
            </p:nvSpPr>
            <p:spPr bwMode="auto">
              <a:xfrm flipV="1">
                <a:off x="34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0" name="Line 717"/>
              <p:cNvSpPr>
                <a:spLocks noChangeShapeType="1"/>
              </p:cNvSpPr>
              <p:nvPr/>
            </p:nvSpPr>
            <p:spPr bwMode="auto">
              <a:xfrm flipV="1">
                <a:off x="34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1" name="Line 718"/>
              <p:cNvSpPr>
                <a:spLocks noChangeShapeType="1"/>
              </p:cNvSpPr>
              <p:nvPr/>
            </p:nvSpPr>
            <p:spPr bwMode="auto">
              <a:xfrm flipV="1">
                <a:off x="34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2" name="Line 719"/>
              <p:cNvSpPr>
                <a:spLocks noChangeShapeType="1"/>
              </p:cNvSpPr>
              <p:nvPr/>
            </p:nvSpPr>
            <p:spPr bwMode="auto">
              <a:xfrm flipV="1">
                <a:off x="34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3" name="Line 720"/>
              <p:cNvSpPr>
                <a:spLocks noChangeShapeType="1"/>
              </p:cNvSpPr>
              <p:nvPr/>
            </p:nvSpPr>
            <p:spPr bwMode="auto">
              <a:xfrm flipV="1">
                <a:off x="34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4" name="Line 721"/>
              <p:cNvSpPr>
                <a:spLocks noChangeShapeType="1"/>
              </p:cNvSpPr>
              <p:nvPr/>
            </p:nvSpPr>
            <p:spPr bwMode="auto">
              <a:xfrm flipV="1">
                <a:off x="34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5" name="Line 722"/>
              <p:cNvSpPr>
                <a:spLocks noChangeShapeType="1"/>
              </p:cNvSpPr>
              <p:nvPr/>
            </p:nvSpPr>
            <p:spPr bwMode="auto">
              <a:xfrm flipV="1">
                <a:off x="34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6" name="Line 723"/>
              <p:cNvSpPr>
                <a:spLocks noChangeShapeType="1"/>
              </p:cNvSpPr>
              <p:nvPr/>
            </p:nvSpPr>
            <p:spPr bwMode="auto">
              <a:xfrm flipV="1">
                <a:off x="34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7" name="Line 724"/>
              <p:cNvSpPr>
                <a:spLocks noChangeShapeType="1"/>
              </p:cNvSpPr>
              <p:nvPr/>
            </p:nvSpPr>
            <p:spPr bwMode="auto">
              <a:xfrm flipV="1">
                <a:off x="34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8" name="Line 725"/>
              <p:cNvSpPr>
                <a:spLocks noChangeShapeType="1"/>
              </p:cNvSpPr>
              <p:nvPr/>
            </p:nvSpPr>
            <p:spPr bwMode="auto">
              <a:xfrm flipV="1">
                <a:off x="34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79" name="Line 726"/>
              <p:cNvSpPr>
                <a:spLocks noChangeShapeType="1"/>
              </p:cNvSpPr>
              <p:nvPr/>
            </p:nvSpPr>
            <p:spPr bwMode="auto">
              <a:xfrm flipV="1">
                <a:off x="34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0" name="Line 727"/>
              <p:cNvSpPr>
                <a:spLocks noChangeShapeType="1"/>
              </p:cNvSpPr>
              <p:nvPr/>
            </p:nvSpPr>
            <p:spPr bwMode="auto">
              <a:xfrm flipV="1">
                <a:off x="34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1" name="Line 728"/>
              <p:cNvSpPr>
                <a:spLocks noChangeShapeType="1"/>
              </p:cNvSpPr>
              <p:nvPr/>
            </p:nvSpPr>
            <p:spPr bwMode="auto">
              <a:xfrm flipV="1">
                <a:off x="34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2" name="Line 729"/>
              <p:cNvSpPr>
                <a:spLocks noChangeShapeType="1"/>
              </p:cNvSpPr>
              <p:nvPr/>
            </p:nvSpPr>
            <p:spPr bwMode="auto">
              <a:xfrm flipV="1">
                <a:off x="34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3" name="Line 730"/>
              <p:cNvSpPr>
                <a:spLocks noChangeShapeType="1"/>
              </p:cNvSpPr>
              <p:nvPr/>
            </p:nvSpPr>
            <p:spPr bwMode="auto">
              <a:xfrm flipV="1">
                <a:off x="34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4" name="Line 731"/>
              <p:cNvSpPr>
                <a:spLocks noChangeShapeType="1"/>
              </p:cNvSpPr>
              <p:nvPr/>
            </p:nvSpPr>
            <p:spPr bwMode="auto">
              <a:xfrm flipV="1">
                <a:off x="34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5" name="Line 732"/>
              <p:cNvSpPr>
                <a:spLocks noChangeShapeType="1"/>
              </p:cNvSpPr>
              <p:nvPr/>
            </p:nvSpPr>
            <p:spPr bwMode="auto">
              <a:xfrm flipV="1">
                <a:off x="34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6" name="Line 733"/>
              <p:cNvSpPr>
                <a:spLocks noChangeShapeType="1"/>
              </p:cNvSpPr>
              <p:nvPr/>
            </p:nvSpPr>
            <p:spPr bwMode="auto">
              <a:xfrm flipV="1">
                <a:off x="34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7" name="Line 734"/>
              <p:cNvSpPr>
                <a:spLocks noChangeShapeType="1"/>
              </p:cNvSpPr>
              <p:nvPr/>
            </p:nvSpPr>
            <p:spPr bwMode="auto">
              <a:xfrm flipV="1">
                <a:off x="34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8" name="Line 735"/>
              <p:cNvSpPr>
                <a:spLocks noChangeShapeType="1"/>
              </p:cNvSpPr>
              <p:nvPr/>
            </p:nvSpPr>
            <p:spPr bwMode="auto">
              <a:xfrm flipV="1">
                <a:off x="34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89" name="Line 736"/>
              <p:cNvSpPr>
                <a:spLocks noChangeShapeType="1"/>
              </p:cNvSpPr>
              <p:nvPr/>
            </p:nvSpPr>
            <p:spPr bwMode="auto">
              <a:xfrm flipV="1">
                <a:off x="34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0" name="Line 737"/>
              <p:cNvSpPr>
                <a:spLocks noChangeShapeType="1"/>
              </p:cNvSpPr>
              <p:nvPr/>
            </p:nvSpPr>
            <p:spPr bwMode="auto">
              <a:xfrm flipV="1">
                <a:off x="34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1" name="Line 738"/>
              <p:cNvSpPr>
                <a:spLocks noChangeShapeType="1"/>
              </p:cNvSpPr>
              <p:nvPr/>
            </p:nvSpPr>
            <p:spPr bwMode="auto">
              <a:xfrm flipV="1">
                <a:off x="34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2" name="Line 739"/>
              <p:cNvSpPr>
                <a:spLocks noChangeShapeType="1"/>
              </p:cNvSpPr>
              <p:nvPr/>
            </p:nvSpPr>
            <p:spPr bwMode="auto">
              <a:xfrm flipV="1">
                <a:off x="35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3" name="Line 740"/>
              <p:cNvSpPr>
                <a:spLocks noChangeShapeType="1"/>
              </p:cNvSpPr>
              <p:nvPr/>
            </p:nvSpPr>
            <p:spPr bwMode="auto">
              <a:xfrm flipV="1">
                <a:off x="35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4" name="Line 741"/>
              <p:cNvSpPr>
                <a:spLocks noChangeShapeType="1"/>
              </p:cNvSpPr>
              <p:nvPr/>
            </p:nvSpPr>
            <p:spPr bwMode="auto">
              <a:xfrm flipV="1">
                <a:off x="35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5" name="Line 742"/>
              <p:cNvSpPr>
                <a:spLocks noChangeShapeType="1"/>
              </p:cNvSpPr>
              <p:nvPr/>
            </p:nvSpPr>
            <p:spPr bwMode="auto">
              <a:xfrm flipV="1">
                <a:off x="35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6" name="Line 743"/>
              <p:cNvSpPr>
                <a:spLocks noChangeShapeType="1"/>
              </p:cNvSpPr>
              <p:nvPr/>
            </p:nvSpPr>
            <p:spPr bwMode="auto">
              <a:xfrm flipV="1">
                <a:off x="35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7" name="Line 744"/>
              <p:cNvSpPr>
                <a:spLocks noChangeShapeType="1"/>
              </p:cNvSpPr>
              <p:nvPr/>
            </p:nvSpPr>
            <p:spPr bwMode="auto">
              <a:xfrm flipV="1">
                <a:off x="35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8" name="Line 745"/>
              <p:cNvSpPr>
                <a:spLocks noChangeShapeType="1"/>
              </p:cNvSpPr>
              <p:nvPr/>
            </p:nvSpPr>
            <p:spPr bwMode="auto">
              <a:xfrm flipV="1">
                <a:off x="35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199" name="Line 746"/>
              <p:cNvSpPr>
                <a:spLocks noChangeShapeType="1"/>
              </p:cNvSpPr>
              <p:nvPr/>
            </p:nvSpPr>
            <p:spPr bwMode="auto">
              <a:xfrm flipV="1">
                <a:off x="35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0" name="Line 747"/>
              <p:cNvSpPr>
                <a:spLocks noChangeShapeType="1"/>
              </p:cNvSpPr>
              <p:nvPr/>
            </p:nvSpPr>
            <p:spPr bwMode="auto">
              <a:xfrm flipV="1">
                <a:off x="35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1" name="Line 748"/>
              <p:cNvSpPr>
                <a:spLocks noChangeShapeType="1"/>
              </p:cNvSpPr>
              <p:nvPr/>
            </p:nvSpPr>
            <p:spPr bwMode="auto">
              <a:xfrm flipV="1">
                <a:off x="35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2" name="Line 749"/>
              <p:cNvSpPr>
                <a:spLocks noChangeShapeType="1"/>
              </p:cNvSpPr>
              <p:nvPr/>
            </p:nvSpPr>
            <p:spPr bwMode="auto">
              <a:xfrm flipV="1">
                <a:off x="35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3" name="Line 750"/>
              <p:cNvSpPr>
                <a:spLocks noChangeShapeType="1"/>
              </p:cNvSpPr>
              <p:nvPr/>
            </p:nvSpPr>
            <p:spPr bwMode="auto">
              <a:xfrm flipV="1">
                <a:off x="35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4" name="Line 751"/>
              <p:cNvSpPr>
                <a:spLocks noChangeShapeType="1"/>
              </p:cNvSpPr>
              <p:nvPr/>
            </p:nvSpPr>
            <p:spPr bwMode="auto">
              <a:xfrm flipV="1">
                <a:off x="35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5" name="Line 752"/>
              <p:cNvSpPr>
                <a:spLocks noChangeShapeType="1"/>
              </p:cNvSpPr>
              <p:nvPr/>
            </p:nvSpPr>
            <p:spPr bwMode="auto">
              <a:xfrm flipV="1">
                <a:off x="35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6" name="Line 753"/>
              <p:cNvSpPr>
                <a:spLocks noChangeShapeType="1"/>
              </p:cNvSpPr>
              <p:nvPr/>
            </p:nvSpPr>
            <p:spPr bwMode="auto">
              <a:xfrm flipV="1">
                <a:off x="35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7" name="Line 754"/>
              <p:cNvSpPr>
                <a:spLocks noChangeShapeType="1"/>
              </p:cNvSpPr>
              <p:nvPr/>
            </p:nvSpPr>
            <p:spPr bwMode="auto">
              <a:xfrm flipV="1">
                <a:off x="35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8" name="Line 755"/>
              <p:cNvSpPr>
                <a:spLocks noChangeShapeType="1"/>
              </p:cNvSpPr>
              <p:nvPr/>
            </p:nvSpPr>
            <p:spPr bwMode="auto">
              <a:xfrm flipV="1">
                <a:off x="35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09" name="Line 756"/>
              <p:cNvSpPr>
                <a:spLocks noChangeShapeType="1"/>
              </p:cNvSpPr>
              <p:nvPr/>
            </p:nvSpPr>
            <p:spPr bwMode="auto">
              <a:xfrm flipV="1">
                <a:off x="35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0" name="Line 757"/>
              <p:cNvSpPr>
                <a:spLocks noChangeShapeType="1"/>
              </p:cNvSpPr>
              <p:nvPr/>
            </p:nvSpPr>
            <p:spPr bwMode="auto">
              <a:xfrm flipV="1">
                <a:off x="35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1" name="Line 758"/>
              <p:cNvSpPr>
                <a:spLocks noChangeShapeType="1"/>
              </p:cNvSpPr>
              <p:nvPr/>
            </p:nvSpPr>
            <p:spPr bwMode="auto">
              <a:xfrm flipV="1">
                <a:off x="35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2" name="Line 759"/>
              <p:cNvSpPr>
                <a:spLocks noChangeShapeType="1"/>
              </p:cNvSpPr>
              <p:nvPr/>
            </p:nvSpPr>
            <p:spPr bwMode="auto">
              <a:xfrm flipV="1">
                <a:off x="35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3" name="Line 760"/>
              <p:cNvSpPr>
                <a:spLocks noChangeShapeType="1"/>
              </p:cNvSpPr>
              <p:nvPr/>
            </p:nvSpPr>
            <p:spPr bwMode="auto">
              <a:xfrm flipV="1">
                <a:off x="35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4" name="Line 761"/>
              <p:cNvSpPr>
                <a:spLocks noChangeShapeType="1"/>
              </p:cNvSpPr>
              <p:nvPr/>
            </p:nvSpPr>
            <p:spPr bwMode="auto">
              <a:xfrm flipV="1">
                <a:off x="35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5" name="Line 762"/>
              <p:cNvSpPr>
                <a:spLocks noChangeShapeType="1"/>
              </p:cNvSpPr>
              <p:nvPr/>
            </p:nvSpPr>
            <p:spPr bwMode="auto">
              <a:xfrm flipV="1">
                <a:off x="36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6" name="Line 763"/>
              <p:cNvSpPr>
                <a:spLocks noChangeShapeType="1"/>
              </p:cNvSpPr>
              <p:nvPr/>
            </p:nvSpPr>
            <p:spPr bwMode="auto">
              <a:xfrm flipV="1">
                <a:off x="36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7" name="Line 764"/>
              <p:cNvSpPr>
                <a:spLocks noChangeShapeType="1"/>
              </p:cNvSpPr>
              <p:nvPr/>
            </p:nvSpPr>
            <p:spPr bwMode="auto">
              <a:xfrm flipV="1">
                <a:off x="36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8" name="Line 765"/>
              <p:cNvSpPr>
                <a:spLocks noChangeShapeType="1"/>
              </p:cNvSpPr>
              <p:nvPr/>
            </p:nvSpPr>
            <p:spPr bwMode="auto">
              <a:xfrm flipV="1">
                <a:off x="36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19" name="Line 766"/>
              <p:cNvSpPr>
                <a:spLocks noChangeShapeType="1"/>
              </p:cNvSpPr>
              <p:nvPr/>
            </p:nvSpPr>
            <p:spPr bwMode="auto">
              <a:xfrm flipV="1">
                <a:off x="36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0" name="Line 767"/>
              <p:cNvSpPr>
                <a:spLocks noChangeShapeType="1"/>
              </p:cNvSpPr>
              <p:nvPr/>
            </p:nvSpPr>
            <p:spPr bwMode="auto">
              <a:xfrm flipV="1">
                <a:off x="36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1" name="Line 768"/>
              <p:cNvSpPr>
                <a:spLocks noChangeShapeType="1"/>
              </p:cNvSpPr>
              <p:nvPr/>
            </p:nvSpPr>
            <p:spPr bwMode="auto">
              <a:xfrm flipV="1">
                <a:off x="36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2" name="Line 769"/>
              <p:cNvSpPr>
                <a:spLocks noChangeShapeType="1"/>
              </p:cNvSpPr>
              <p:nvPr/>
            </p:nvSpPr>
            <p:spPr bwMode="auto">
              <a:xfrm flipV="1">
                <a:off x="36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3" name="Line 770"/>
              <p:cNvSpPr>
                <a:spLocks noChangeShapeType="1"/>
              </p:cNvSpPr>
              <p:nvPr/>
            </p:nvSpPr>
            <p:spPr bwMode="auto">
              <a:xfrm flipV="1">
                <a:off x="36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4" name="Line 771"/>
              <p:cNvSpPr>
                <a:spLocks noChangeShapeType="1"/>
              </p:cNvSpPr>
              <p:nvPr/>
            </p:nvSpPr>
            <p:spPr bwMode="auto">
              <a:xfrm flipV="1">
                <a:off x="36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5" name="Line 772"/>
              <p:cNvSpPr>
                <a:spLocks noChangeShapeType="1"/>
              </p:cNvSpPr>
              <p:nvPr/>
            </p:nvSpPr>
            <p:spPr bwMode="auto">
              <a:xfrm flipV="1">
                <a:off x="36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6" name="Line 773"/>
              <p:cNvSpPr>
                <a:spLocks noChangeShapeType="1"/>
              </p:cNvSpPr>
              <p:nvPr/>
            </p:nvSpPr>
            <p:spPr bwMode="auto">
              <a:xfrm flipV="1">
                <a:off x="36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7" name="Line 774"/>
              <p:cNvSpPr>
                <a:spLocks noChangeShapeType="1"/>
              </p:cNvSpPr>
              <p:nvPr/>
            </p:nvSpPr>
            <p:spPr bwMode="auto">
              <a:xfrm flipV="1">
                <a:off x="36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8" name="Line 775"/>
              <p:cNvSpPr>
                <a:spLocks noChangeShapeType="1"/>
              </p:cNvSpPr>
              <p:nvPr/>
            </p:nvSpPr>
            <p:spPr bwMode="auto">
              <a:xfrm flipV="1">
                <a:off x="36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29" name="Line 776"/>
              <p:cNvSpPr>
                <a:spLocks noChangeShapeType="1"/>
              </p:cNvSpPr>
              <p:nvPr/>
            </p:nvSpPr>
            <p:spPr bwMode="auto">
              <a:xfrm flipV="1">
                <a:off x="36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0" name="Line 777"/>
              <p:cNvSpPr>
                <a:spLocks noChangeShapeType="1"/>
              </p:cNvSpPr>
              <p:nvPr/>
            </p:nvSpPr>
            <p:spPr bwMode="auto">
              <a:xfrm flipV="1">
                <a:off x="36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1" name="Line 778"/>
              <p:cNvSpPr>
                <a:spLocks noChangeShapeType="1"/>
              </p:cNvSpPr>
              <p:nvPr/>
            </p:nvSpPr>
            <p:spPr bwMode="auto">
              <a:xfrm flipV="1">
                <a:off x="36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2" name="Line 779"/>
              <p:cNvSpPr>
                <a:spLocks noChangeShapeType="1"/>
              </p:cNvSpPr>
              <p:nvPr/>
            </p:nvSpPr>
            <p:spPr bwMode="auto">
              <a:xfrm flipV="1">
                <a:off x="36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3" name="Line 780"/>
              <p:cNvSpPr>
                <a:spLocks noChangeShapeType="1"/>
              </p:cNvSpPr>
              <p:nvPr/>
            </p:nvSpPr>
            <p:spPr bwMode="auto">
              <a:xfrm flipV="1">
                <a:off x="36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4" name="Line 781"/>
              <p:cNvSpPr>
                <a:spLocks noChangeShapeType="1"/>
              </p:cNvSpPr>
              <p:nvPr/>
            </p:nvSpPr>
            <p:spPr bwMode="auto">
              <a:xfrm flipV="1">
                <a:off x="36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5" name="Line 782"/>
              <p:cNvSpPr>
                <a:spLocks noChangeShapeType="1"/>
              </p:cNvSpPr>
              <p:nvPr/>
            </p:nvSpPr>
            <p:spPr bwMode="auto">
              <a:xfrm flipV="1">
                <a:off x="36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6" name="Line 783"/>
              <p:cNvSpPr>
                <a:spLocks noChangeShapeType="1"/>
              </p:cNvSpPr>
              <p:nvPr/>
            </p:nvSpPr>
            <p:spPr bwMode="auto">
              <a:xfrm flipV="1">
                <a:off x="36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7" name="Line 784"/>
              <p:cNvSpPr>
                <a:spLocks noChangeShapeType="1"/>
              </p:cNvSpPr>
              <p:nvPr/>
            </p:nvSpPr>
            <p:spPr bwMode="auto">
              <a:xfrm flipV="1">
                <a:off x="36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8" name="Line 785"/>
              <p:cNvSpPr>
                <a:spLocks noChangeShapeType="1"/>
              </p:cNvSpPr>
              <p:nvPr/>
            </p:nvSpPr>
            <p:spPr bwMode="auto">
              <a:xfrm flipV="1">
                <a:off x="36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39" name="Line 786"/>
              <p:cNvSpPr>
                <a:spLocks noChangeShapeType="1"/>
              </p:cNvSpPr>
              <p:nvPr/>
            </p:nvSpPr>
            <p:spPr bwMode="auto">
              <a:xfrm flipV="1">
                <a:off x="36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0" name="Line 787"/>
              <p:cNvSpPr>
                <a:spLocks noChangeShapeType="1"/>
              </p:cNvSpPr>
              <p:nvPr/>
            </p:nvSpPr>
            <p:spPr bwMode="auto">
              <a:xfrm flipV="1">
                <a:off x="36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1" name="Line 788"/>
              <p:cNvSpPr>
                <a:spLocks noChangeShapeType="1"/>
              </p:cNvSpPr>
              <p:nvPr/>
            </p:nvSpPr>
            <p:spPr bwMode="auto">
              <a:xfrm flipV="1">
                <a:off x="37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2" name="Line 789"/>
              <p:cNvSpPr>
                <a:spLocks noChangeShapeType="1"/>
              </p:cNvSpPr>
              <p:nvPr/>
            </p:nvSpPr>
            <p:spPr bwMode="auto">
              <a:xfrm flipV="1">
                <a:off x="37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3" name="Line 790"/>
              <p:cNvSpPr>
                <a:spLocks noChangeShapeType="1"/>
              </p:cNvSpPr>
              <p:nvPr/>
            </p:nvSpPr>
            <p:spPr bwMode="auto">
              <a:xfrm flipV="1">
                <a:off x="37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4" name="Line 791"/>
              <p:cNvSpPr>
                <a:spLocks noChangeShapeType="1"/>
              </p:cNvSpPr>
              <p:nvPr/>
            </p:nvSpPr>
            <p:spPr bwMode="auto">
              <a:xfrm flipV="1">
                <a:off x="37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5" name="Line 792"/>
              <p:cNvSpPr>
                <a:spLocks noChangeShapeType="1"/>
              </p:cNvSpPr>
              <p:nvPr/>
            </p:nvSpPr>
            <p:spPr bwMode="auto">
              <a:xfrm flipV="1">
                <a:off x="37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6" name="Line 793"/>
              <p:cNvSpPr>
                <a:spLocks noChangeShapeType="1"/>
              </p:cNvSpPr>
              <p:nvPr/>
            </p:nvSpPr>
            <p:spPr bwMode="auto">
              <a:xfrm flipV="1">
                <a:off x="37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7" name="Line 794"/>
              <p:cNvSpPr>
                <a:spLocks noChangeShapeType="1"/>
              </p:cNvSpPr>
              <p:nvPr/>
            </p:nvSpPr>
            <p:spPr bwMode="auto">
              <a:xfrm flipV="1">
                <a:off x="37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8" name="Line 795"/>
              <p:cNvSpPr>
                <a:spLocks noChangeShapeType="1"/>
              </p:cNvSpPr>
              <p:nvPr/>
            </p:nvSpPr>
            <p:spPr bwMode="auto">
              <a:xfrm flipV="1">
                <a:off x="37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49" name="Line 796"/>
              <p:cNvSpPr>
                <a:spLocks noChangeShapeType="1"/>
              </p:cNvSpPr>
              <p:nvPr/>
            </p:nvSpPr>
            <p:spPr bwMode="auto">
              <a:xfrm flipV="1">
                <a:off x="37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0" name="Line 797"/>
              <p:cNvSpPr>
                <a:spLocks noChangeShapeType="1"/>
              </p:cNvSpPr>
              <p:nvPr/>
            </p:nvSpPr>
            <p:spPr bwMode="auto">
              <a:xfrm flipV="1">
                <a:off x="37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1" name="Line 798"/>
              <p:cNvSpPr>
                <a:spLocks noChangeShapeType="1"/>
              </p:cNvSpPr>
              <p:nvPr/>
            </p:nvSpPr>
            <p:spPr bwMode="auto">
              <a:xfrm flipV="1">
                <a:off x="37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2" name="Line 799"/>
              <p:cNvSpPr>
                <a:spLocks noChangeShapeType="1"/>
              </p:cNvSpPr>
              <p:nvPr/>
            </p:nvSpPr>
            <p:spPr bwMode="auto">
              <a:xfrm flipV="1">
                <a:off x="37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3" name="Line 800"/>
              <p:cNvSpPr>
                <a:spLocks noChangeShapeType="1"/>
              </p:cNvSpPr>
              <p:nvPr/>
            </p:nvSpPr>
            <p:spPr bwMode="auto">
              <a:xfrm flipV="1">
                <a:off x="37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4" name="Line 801"/>
              <p:cNvSpPr>
                <a:spLocks noChangeShapeType="1"/>
              </p:cNvSpPr>
              <p:nvPr/>
            </p:nvSpPr>
            <p:spPr bwMode="auto">
              <a:xfrm flipV="1">
                <a:off x="37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5" name="Line 802"/>
              <p:cNvSpPr>
                <a:spLocks noChangeShapeType="1"/>
              </p:cNvSpPr>
              <p:nvPr/>
            </p:nvSpPr>
            <p:spPr bwMode="auto">
              <a:xfrm flipV="1">
                <a:off x="37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6" name="Line 803"/>
              <p:cNvSpPr>
                <a:spLocks noChangeShapeType="1"/>
              </p:cNvSpPr>
              <p:nvPr/>
            </p:nvSpPr>
            <p:spPr bwMode="auto">
              <a:xfrm flipV="1">
                <a:off x="37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7" name="Line 804"/>
              <p:cNvSpPr>
                <a:spLocks noChangeShapeType="1"/>
              </p:cNvSpPr>
              <p:nvPr/>
            </p:nvSpPr>
            <p:spPr bwMode="auto">
              <a:xfrm flipV="1">
                <a:off x="37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8" name="Line 805"/>
              <p:cNvSpPr>
                <a:spLocks noChangeShapeType="1"/>
              </p:cNvSpPr>
              <p:nvPr/>
            </p:nvSpPr>
            <p:spPr bwMode="auto">
              <a:xfrm flipV="1">
                <a:off x="37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59" name="Line 806"/>
              <p:cNvSpPr>
                <a:spLocks noChangeShapeType="1"/>
              </p:cNvSpPr>
              <p:nvPr/>
            </p:nvSpPr>
            <p:spPr bwMode="auto">
              <a:xfrm flipV="1">
                <a:off x="37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0" name="Line 807"/>
              <p:cNvSpPr>
                <a:spLocks noChangeShapeType="1"/>
              </p:cNvSpPr>
              <p:nvPr/>
            </p:nvSpPr>
            <p:spPr bwMode="auto">
              <a:xfrm flipV="1">
                <a:off x="37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261" name="Line 808"/>
              <p:cNvSpPr>
                <a:spLocks noChangeShapeType="1"/>
              </p:cNvSpPr>
              <p:nvPr/>
            </p:nvSpPr>
            <p:spPr bwMode="auto">
              <a:xfrm flipV="1">
                <a:off x="37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8611" name="Group 809"/>
            <p:cNvGrpSpPr>
              <a:grpSpLocks/>
            </p:cNvGrpSpPr>
            <p:nvPr/>
          </p:nvGrpSpPr>
          <p:grpSpPr bwMode="auto">
            <a:xfrm>
              <a:off x="3786" y="2124"/>
              <a:ext cx="811" cy="30"/>
              <a:chOff x="3786" y="2124"/>
              <a:chExt cx="811" cy="30"/>
            </a:xfrm>
          </p:grpSpPr>
          <p:sp>
            <p:nvSpPr>
              <p:cNvPr id="58862" name="Line 810"/>
              <p:cNvSpPr>
                <a:spLocks noChangeShapeType="1"/>
              </p:cNvSpPr>
              <p:nvPr/>
            </p:nvSpPr>
            <p:spPr bwMode="auto">
              <a:xfrm flipV="1">
                <a:off x="37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3" name="Line 811"/>
              <p:cNvSpPr>
                <a:spLocks noChangeShapeType="1"/>
              </p:cNvSpPr>
              <p:nvPr/>
            </p:nvSpPr>
            <p:spPr bwMode="auto">
              <a:xfrm flipV="1">
                <a:off x="37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4" name="Line 812"/>
              <p:cNvSpPr>
                <a:spLocks noChangeShapeType="1"/>
              </p:cNvSpPr>
              <p:nvPr/>
            </p:nvSpPr>
            <p:spPr bwMode="auto">
              <a:xfrm flipV="1">
                <a:off x="37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5" name="Line 813"/>
              <p:cNvSpPr>
                <a:spLocks noChangeShapeType="1"/>
              </p:cNvSpPr>
              <p:nvPr/>
            </p:nvSpPr>
            <p:spPr bwMode="auto">
              <a:xfrm flipV="1">
                <a:off x="37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6" name="Line 814"/>
              <p:cNvSpPr>
                <a:spLocks noChangeShapeType="1"/>
              </p:cNvSpPr>
              <p:nvPr/>
            </p:nvSpPr>
            <p:spPr bwMode="auto">
              <a:xfrm flipV="1">
                <a:off x="38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7" name="Line 815"/>
              <p:cNvSpPr>
                <a:spLocks noChangeShapeType="1"/>
              </p:cNvSpPr>
              <p:nvPr/>
            </p:nvSpPr>
            <p:spPr bwMode="auto">
              <a:xfrm flipV="1">
                <a:off x="38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8" name="Line 816"/>
              <p:cNvSpPr>
                <a:spLocks noChangeShapeType="1"/>
              </p:cNvSpPr>
              <p:nvPr/>
            </p:nvSpPr>
            <p:spPr bwMode="auto">
              <a:xfrm flipV="1">
                <a:off x="38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9" name="Line 817"/>
              <p:cNvSpPr>
                <a:spLocks noChangeShapeType="1"/>
              </p:cNvSpPr>
              <p:nvPr/>
            </p:nvSpPr>
            <p:spPr bwMode="auto">
              <a:xfrm flipV="1">
                <a:off x="38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0" name="Line 818"/>
              <p:cNvSpPr>
                <a:spLocks noChangeShapeType="1"/>
              </p:cNvSpPr>
              <p:nvPr/>
            </p:nvSpPr>
            <p:spPr bwMode="auto">
              <a:xfrm flipV="1">
                <a:off x="38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1" name="Line 819"/>
              <p:cNvSpPr>
                <a:spLocks noChangeShapeType="1"/>
              </p:cNvSpPr>
              <p:nvPr/>
            </p:nvSpPr>
            <p:spPr bwMode="auto">
              <a:xfrm flipV="1">
                <a:off x="38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2" name="Line 820"/>
              <p:cNvSpPr>
                <a:spLocks noChangeShapeType="1"/>
              </p:cNvSpPr>
              <p:nvPr/>
            </p:nvSpPr>
            <p:spPr bwMode="auto">
              <a:xfrm flipV="1">
                <a:off x="38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3" name="Line 821"/>
              <p:cNvSpPr>
                <a:spLocks noChangeShapeType="1"/>
              </p:cNvSpPr>
              <p:nvPr/>
            </p:nvSpPr>
            <p:spPr bwMode="auto">
              <a:xfrm flipV="1">
                <a:off x="38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4" name="Line 822"/>
              <p:cNvSpPr>
                <a:spLocks noChangeShapeType="1"/>
              </p:cNvSpPr>
              <p:nvPr/>
            </p:nvSpPr>
            <p:spPr bwMode="auto">
              <a:xfrm flipV="1">
                <a:off x="38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5" name="Line 823"/>
              <p:cNvSpPr>
                <a:spLocks noChangeShapeType="1"/>
              </p:cNvSpPr>
              <p:nvPr/>
            </p:nvSpPr>
            <p:spPr bwMode="auto">
              <a:xfrm flipV="1">
                <a:off x="38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6" name="Line 824"/>
              <p:cNvSpPr>
                <a:spLocks noChangeShapeType="1"/>
              </p:cNvSpPr>
              <p:nvPr/>
            </p:nvSpPr>
            <p:spPr bwMode="auto">
              <a:xfrm flipV="1">
                <a:off x="38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7" name="Line 825"/>
              <p:cNvSpPr>
                <a:spLocks noChangeShapeType="1"/>
              </p:cNvSpPr>
              <p:nvPr/>
            </p:nvSpPr>
            <p:spPr bwMode="auto">
              <a:xfrm flipV="1">
                <a:off x="38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8" name="Line 826"/>
              <p:cNvSpPr>
                <a:spLocks noChangeShapeType="1"/>
              </p:cNvSpPr>
              <p:nvPr/>
            </p:nvSpPr>
            <p:spPr bwMode="auto">
              <a:xfrm flipV="1">
                <a:off x="38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79" name="Line 827"/>
              <p:cNvSpPr>
                <a:spLocks noChangeShapeType="1"/>
              </p:cNvSpPr>
              <p:nvPr/>
            </p:nvSpPr>
            <p:spPr bwMode="auto">
              <a:xfrm flipV="1">
                <a:off x="38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0" name="Line 828"/>
              <p:cNvSpPr>
                <a:spLocks noChangeShapeType="1"/>
              </p:cNvSpPr>
              <p:nvPr/>
            </p:nvSpPr>
            <p:spPr bwMode="auto">
              <a:xfrm flipV="1">
                <a:off x="38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1" name="Line 829"/>
              <p:cNvSpPr>
                <a:spLocks noChangeShapeType="1"/>
              </p:cNvSpPr>
              <p:nvPr/>
            </p:nvSpPr>
            <p:spPr bwMode="auto">
              <a:xfrm flipV="1">
                <a:off x="38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2" name="Line 830"/>
              <p:cNvSpPr>
                <a:spLocks noChangeShapeType="1"/>
              </p:cNvSpPr>
              <p:nvPr/>
            </p:nvSpPr>
            <p:spPr bwMode="auto">
              <a:xfrm flipV="1">
                <a:off x="38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3" name="Line 831"/>
              <p:cNvSpPr>
                <a:spLocks noChangeShapeType="1"/>
              </p:cNvSpPr>
              <p:nvPr/>
            </p:nvSpPr>
            <p:spPr bwMode="auto">
              <a:xfrm flipV="1">
                <a:off x="38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4" name="Line 832"/>
              <p:cNvSpPr>
                <a:spLocks noChangeShapeType="1"/>
              </p:cNvSpPr>
              <p:nvPr/>
            </p:nvSpPr>
            <p:spPr bwMode="auto">
              <a:xfrm flipV="1">
                <a:off x="38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5" name="Line 833"/>
              <p:cNvSpPr>
                <a:spLocks noChangeShapeType="1"/>
              </p:cNvSpPr>
              <p:nvPr/>
            </p:nvSpPr>
            <p:spPr bwMode="auto">
              <a:xfrm flipV="1">
                <a:off x="38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6" name="Line 834"/>
              <p:cNvSpPr>
                <a:spLocks noChangeShapeType="1"/>
              </p:cNvSpPr>
              <p:nvPr/>
            </p:nvSpPr>
            <p:spPr bwMode="auto">
              <a:xfrm flipV="1">
                <a:off x="38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7" name="Line 835"/>
              <p:cNvSpPr>
                <a:spLocks noChangeShapeType="1"/>
              </p:cNvSpPr>
              <p:nvPr/>
            </p:nvSpPr>
            <p:spPr bwMode="auto">
              <a:xfrm flipV="1">
                <a:off x="38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8" name="Line 836"/>
              <p:cNvSpPr>
                <a:spLocks noChangeShapeType="1"/>
              </p:cNvSpPr>
              <p:nvPr/>
            </p:nvSpPr>
            <p:spPr bwMode="auto">
              <a:xfrm flipV="1">
                <a:off x="38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89" name="Line 837"/>
              <p:cNvSpPr>
                <a:spLocks noChangeShapeType="1"/>
              </p:cNvSpPr>
              <p:nvPr/>
            </p:nvSpPr>
            <p:spPr bwMode="auto">
              <a:xfrm flipV="1">
                <a:off x="39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0" name="Line 838"/>
              <p:cNvSpPr>
                <a:spLocks noChangeShapeType="1"/>
              </p:cNvSpPr>
              <p:nvPr/>
            </p:nvSpPr>
            <p:spPr bwMode="auto">
              <a:xfrm flipV="1">
                <a:off x="39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1" name="Line 839"/>
              <p:cNvSpPr>
                <a:spLocks noChangeShapeType="1"/>
              </p:cNvSpPr>
              <p:nvPr/>
            </p:nvSpPr>
            <p:spPr bwMode="auto">
              <a:xfrm flipV="1">
                <a:off x="39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2" name="Line 840"/>
              <p:cNvSpPr>
                <a:spLocks noChangeShapeType="1"/>
              </p:cNvSpPr>
              <p:nvPr/>
            </p:nvSpPr>
            <p:spPr bwMode="auto">
              <a:xfrm flipV="1">
                <a:off x="39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3" name="Line 841"/>
              <p:cNvSpPr>
                <a:spLocks noChangeShapeType="1"/>
              </p:cNvSpPr>
              <p:nvPr/>
            </p:nvSpPr>
            <p:spPr bwMode="auto">
              <a:xfrm flipV="1">
                <a:off x="39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4" name="Line 842"/>
              <p:cNvSpPr>
                <a:spLocks noChangeShapeType="1"/>
              </p:cNvSpPr>
              <p:nvPr/>
            </p:nvSpPr>
            <p:spPr bwMode="auto">
              <a:xfrm flipV="1">
                <a:off x="39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5" name="Line 843"/>
              <p:cNvSpPr>
                <a:spLocks noChangeShapeType="1"/>
              </p:cNvSpPr>
              <p:nvPr/>
            </p:nvSpPr>
            <p:spPr bwMode="auto">
              <a:xfrm flipV="1">
                <a:off x="39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6" name="Line 844"/>
              <p:cNvSpPr>
                <a:spLocks noChangeShapeType="1"/>
              </p:cNvSpPr>
              <p:nvPr/>
            </p:nvSpPr>
            <p:spPr bwMode="auto">
              <a:xfrm flipV="1">
                <a:off x="39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7" name="Line 845"/>
              <p:cNvSpPr>
                <a:spLocks noChangeShapeType="1"/>
              </p:cNvSpPr>
              <p:nvPr/>
            </p:nvSpPr>
            <p:spPr bwMode="auto">
              <a:xfrm flipV="1">
                <a:off x="39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8" name="Line 846"/>
              <p:cNvSpPr>
                <a:spLocks noChangeShapeType="1"/>
              </p:cNvSpPr>
              <p:nvPr/>
            </p:nvSpPr>
            <p:spPr bwMode="auto">
              <a:xfrm flipV="1">
                <a:off x="39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99" name="Line 847"/>
              <p:cNvSpPr>
                <a:spLocks noChangeShapeType="1"/>
              </p:cNvSpPr>
              <p:nvPr/>
            </p:nvSpPr>
            <p:spPr bwMode="auto">
              <a:xfrm flipV="1">
                <a:off x="39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0" name="Line 848"/>
              <p:cNvSpPr>
                <a:spLocks noChangeShapeType="1"/>
              </p:cNvSpPr>
              <p:nvPr/>
            </p:nvSpPr>
            <p:spPr bwMode="auto">
              <a:xfrm flipV="1">
                <a:off x="39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1" name="Line 849"/>
              <p:cNvSpPr>
                <a:spLocks noChangeShapeType="1"/>
              </p:cNvSpPr>
              <p:nvPr/>
            </p:nvSpPr>
            <p:spPr bwMode="auto">
              <a:xfrm flipV="1">
                <a:off x="39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2" name="Line 850"/>
              <p:cNvSpPr>
                <a:spLocks noChangeShapeType="1"/>
              </p:cNvSpPr>
              <p:nvPr/>
            </p:nvSpPr>
            <p:spPr bwMode="auto">
              <a:xfrm flipV="1">
                <a:off x="39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3" name="Line 851"/>
              <p:cNvSpPr>
                <a:spLocks noChangeShapeType="1"/>
              </p:cNvSpPr>
              <p:nvPr/>
            </p:nvSpPr>
            <p:spPr bwMode="auto">
              <a:xfrm flipV="1">
                <a:off x="39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4" name="Line 852"/>
              <p:cNvSpPr>
                <a:spLocks noChangeShapeType="1"/>
              </p:cNvSpPr>
              <p:nvPr/>
            </p:nvSpPr>
            <p:spPr bwMode="auto">
              <a:xfrm flipV="1">
                <a:off x="39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5" name="Line 853"/>
              <p:cNvSpPr>
                <a:spLocks noChangeShapeType="1"/>
              </p:cNvSpPr>
              <p:nvPr/>
            </p:nvSpPr>
            <p:spPr bwMode="auto">
              <a:xfrm flipV="1">
                <a:off x="39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6" name="Line 854"/>
              <p:cNvSpPr>
                <a:spLocks noChangeShapeType="1"/>
              </p:cNvSpPr>
              <p:nvPr/>
            </p:nvSpPr>
            <p:spPr bwMode="auto">
              <a:xfrm flipV="1">
                <a:off x="39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7" name="Line 855"/>
              <p:cNvSpPr>
                <a:spLocks noChangeShapeType="1"/>
              </p:cNvSpPr>
              <p:nvPr/>
            </p:nvSpPr>
            <p:spPr bwMode="auto">
              <a:xfrm flipV="1">
                <a:off x="39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8" name="Line 856"/>
              <p:cNvSpPr>
                <a:spLocks noChangeShapeType="1"/>
              </p:cNvSpPr>
              <p:nvPr/>
            </p:nvSpPr>
            <p:spPr bwMode="auto">
              <a:xfrm flipV="1">
                <a:off x="39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09" name="Line 857"/>
              <p:cNvSpPr>
                <a:spLocks noChangeShapeType="1"/>
              </p:cNvSpPr>
              <p:nvPr/>
            </p:nvSpPr>
            <p:spPr bwMode="auto">
              <a:xfrm flipV="1">
                <a:off x="39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0" name="Line 858"/>
              <p:cNvSpPr>
                <a:spLocks noChangeShapeType="1"/>
              </p:cNvSpPr>
              <p:nvPr/>
            </p:nvSpPr>
            <p:spPr bwMode="auto">
              <a:xfrm flipV="1">
                <a:off x="39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1" name="Line 859"/>
              <p:cNvSpPr>
                <a:spLocks noChangeShapeType="1"/>
              </p:cNvSpPr>
              <p:nvPr/>
            </p:nvSpPr>
            <p:spPr bwMode="auto">
              <a:xfrm flipV="1">
                <a:off x="39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2" name="Line 860"/>
              <p:cNvSpPr>
                <a:spLocks noChangeShapeType="1"/>
              </p:cNvSpPr>
              <p:nvPr/>
            </p:nvSpPr>
            <p:spPr bwMode="auto">
              <a:xfrm flipV="1">
                <a:off x="39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3" name="Line 861"/>
              <p:cNvSpPr>
                <a:spLocks noChangeShapeType="1"/>
              </p:cNvSpPr>
              <p:nvPr/>
            </p:nvSpPr>
            <p:spPr bwMode="auto">
              <a:xfrm flipV="1">
                <a:off x="39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4" name="Line 862"/>
              <p:cNvSpPr>
                <a:spLocks noChangeShapeType="1"/>
              </p:cNvSpPr>
              <p:nvPr/>
            </p:nvSpPr>
            <p:spPr bwMode="auto">
              <a:xfrm flipV="1">
                <a:off x="40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5" name="Line 863"/>
              <p:cNvSpPr>
                <a:spLocks noChangeShapeType="1"/>
              </p:cNvSpPr>
              <p:nvPr/>
            </p:nvSpPr>
            <p:spPr bwMode="auto">
              <a:xfrm flipV="1">
                <a:off x="40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6" name="Line 864"/>
              <p:cNvSpPr>
                <a:spLocks noChangeShapeType="1"/>
              </p:cNvSpPr>
              <p:nvPr/>
            </p:nvSpPr>
            <p:spPr bwMode="auto">
              <a:xfrm flipV="1">
                <a:off x="40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7" name="Line 865"/>
              <p:cNvSpPr>
                <a:spLocks noChangeShapeType="1"/>
              </p:cNvSpPr>
              <p:nvPr/>
            </p:nvSpPr>
            <p:spPr bwMode="auto">
              <a:xfrm flipV="1">
                <a:off x="40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8" name="Line 866"/>
              <p:cNvSpPr>
                <a:spLocks noChangeShapeType="1"/>
              </p:cNvSpPr>
              <p:nvPr/>
            </p:nvSpPr>
            <p:spPr bwMode="auto">
              <a:xfrm flipV="1">
                <a:off x="40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19" name="Line 867"/>
              <p:cNvSpPr>
                <a:spLocks noChangeShapeType="1"/>
              </p:cNvSpPr>
              <p:nvPr/>
            </p:nvSpPr>
            <p:spPr bwMode="auto">
              <a:xfrm flipV="1">
                <a:off x="40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0" name="Line 868"/>
              <p:cNvSpPr>
                <a:spLocks noChangeShapeType="1"/>
              </p:cNvSpPr>
              <p:nvPr/>
            </p:nvSpPr>
            <p:spPr bwMode="auto">
              <a:xfrm flipV="1">
                <a:off x="40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1" name="Line 869"/>
              <p:cNvSpPr>
                <a:spLocks noChangeShapeType="1"/>
              </p:cNvSpPr>
              <p:nvPr/>
            </p:nvSpPr>
            <p:spPr bwMode="auto">
              <a:xfrm flipV="1">
                <a:off x="40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2" name="Line 870"/>
              <p:cNvSpPr>
                <a:spLocks noChangeShapeType="1"/>
              </p:cNvSpPr>
              <p:nvPr/>
            </p:nvSpPr>
            <p:spPr bwMode="auto">
              <a:xfrm flipV="1">
                <a:off x="40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3" name="Line 871"/>
              <p:cNvSpPr>
                <a:spLocks noChangeShapeType="1"/>
              </p:cNvSpPr>
              <p:nvPr/>
            </p:nvSpPr>
            <p:spPr bwMode="auto">
              <a:xfrm flipV="1">
                <a:off x="40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4" name="Line 872"/>
              <p:cNvSpPr>
                <a:spLocks noChangeShapeType="1"/>
              </p:cNvSpPr>
              <p:nvPr/>
            </p:nvSpPr>
            <p:spPr bwMode="auto">
              <a:xfrm flipV="1">
                <a:off x="40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5" name="Line 873"/>
              <p:cNvSpPr>
                <a:spLocks noChangeShapeType="1"/>
              </p:cNvSpPr>
              <p:nvPr/>
            </p:nvSpPr>
            <p:spPr bwMode="auto">
              <a:xfrm flipV="1">
                <a:off x="40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6" name="Line 874"/>
              <p:cNvSpPr>
                <a:spLocks noChangeShapeType="1"/>
              </p:cNvSpPr>
              <p:nvPr/>
            </p:nvSpPr>
            <p:spPr bwMode="auto">
              <a:xfrm flipV="1">
                <a:off x="40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7" name="Line 875"/>
              <p:cNvSpPr>
                <a:spLocks noChangeShapeType="1"/>
              </p:cNvSpPr>
              <p:nvPr/>
            </p:nvSpPr>
            <p:spPr bwMode="auto">
              <a:xfrm flipV="1">
                <a:off x="40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8" name="Line 876"/>
              <p:cNvSpPr>
                <a:spLocks noChangeShapeType="1"/>
              </p:cNvSpPr>
              <p:nvPr/>
            </p:nvSpPr>
            <p:spPr bwMode="auto">
              <a:xfrm flipV="1">
                <a:off x="40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29" name="Line 877"/>
              <p:cNvSpPr>
                <a:spLocks noChangeShapeType="1"/>
              </p:cNvSpPr>
              <p:nvPr/>
            </p:nvSpPr>
            <p:spPr bwMode="auto">
              <a:xfrm flipV="1">
                <a:off x="40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0" name="Line 878"/>
              <p:cNvSpPr>
                <a:spLocks noChangeShapeType="1"/>
              </p:cNvSpPr>
              <p:nvPr/>
            </p:nvSpPr>
            <p:spPr bwMode="auto">
              <a:xfrm flipV="1">
                <a:off x="40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1" name="Line 879"/>
              <p:cNvSpPr>
                <a:spLocks noChangeShapeType="1"/>
              </p:cNvSpPr>
              <p:nvPr/>
            </p:nvSpPr>
            <p:spPr bwMode="auto">
              <a:xfrm flipV="1">
                <a:off x="40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2" name="Line 880"/>
              <p:cNvSpPr>
                <a:spLocks noChangeShapeType="1"/>
              </p:cNvSpPr>
              <p:nvPr/>
            </p:nvSpPr>
            <p:spPr bwMode="auto">
              <a:xfrm flipV="1">
                <a:off x="40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3" name="Line 881"/>
              <p:cNvSpPr>
                <a:spLocks noChangeShapeType="1"/>
              </p:cNvSpPr>
              <p:nvPr/>
            </p:nvSpPr>
            <p:spPr bwMode="auto">
              <a:xfrm flipV="1">
                <a:off x="40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4" name="Line 882"/>
              <p:cNvSpPr>
                <a:spLocks noChangeShapeType="1"/>
              </p:cNvSpPr>
              <p:nvPr/>
            </p:nvSpPr>
            <p:spPr bwMode="auto">
              <a:xfrm flipV="1">
                <a:off x="40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5" name="Line 883"/>
              <p:cNvSpPr>
                <a:spLocks noChangeShapeType="1"/>
              </p:cNvSpPr>
              <p:nvPr/>
            </p:nvSpPr>
            <p:spPr bwMode="auto">
              <a:xfrm flipV="1">
                <a:off x="40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6" name="Line 884"/>
              <p:cNvSpPr>
                <a:spLocks noChangeShapeType="1"/>
              </p:cNvSpPr>
              <p:nvPr/>
            </p:nvSpPr>
            <p:spPr bwMode="auto">
              <a:xfrm flipV="1">
                <a:off x="40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7" name="Line 885"/>
              <p:cNvSpPr>
                <a:spLocks noChangeShapeType="1"/>
              </p:cNvSpPr>
              <p:nvPr/>
            </p:nvSpPr>
            <p:spPr bwMode="auto">
              <a:xfrm flipV="1">
                <a:off x="40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8" name="Line 886"/>
              <p:cNvSpPr>
                <a:spLocks noChangeShapeType="1"/>
              </p:cNvSpPr>
              <p:nvPr/>
            </p:nvSpPr>
            <p:spPr bwMode="auto">
              <a:xfrm flipV="1">
                <a:off x="40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39" name="Line 887"/>
              <p:cNvSpPr>
                <a:spLocks noChangeShapeType="1"/>
              </p:cNvSpPr>
              <p:nvPr/>
            </p:nvSpPr>
            <p:spPr bwMode="auto">
              <a:xfrm flipV="1">
                <a:off x="40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0" name="Line 888"/>
              <p:cNvSpPr>
                <a:spLocks noChangeShapeType="1"/>
              </p:cNvSpPr>
              <p:nvPr/>
            </p:nvSpPr>
            <p:spPr bwMode="auto">
              <a:xfrm flipV="1">
                <a:off x="41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1" name="Line 889"/>
              <p:cNvSpPr>
                <a:spLocks noChangeShapeType="1"/>
              </p:cNvSpPr>
              <p:nvPr/>
            </p:nvSpPr>
            <p:spPr bwMode="auto">
              <a:xfrm flipV="1">
                <a:off x="41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2" name="Line 890"/>
              <p:cNvSpPr>
                <a:spLocks noChangeShapeType="1"/>
              </p:cNvSpPr>
              <p:nvPr/>
            </p:nvSpPr>
            <p:spPr bwMode="auto">
              <a:xfrm flipV="1">
                <a:off x="41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3" name="Line 891"/>
              <p:cNvSpPr>
                <a:spLocks noChangeShapeType="1"/>
              </p:cNvSpPr>
              <p:nvPr/>
            </p:nvSpPr>
            <p:spPr bwMode="auto">
              <a:xfrm flipV="1">
                <a:off x="41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4" name="Line 892"/>
              <p:cNvSpPr>
                <a:spLocks noChangeShapeType="1"/>
              </p:cNvSpPr>
              <p:nvPr/>
            </p:nvSpPr>
            <p:spPr bwMode="auto">
              <a:xfrm flipV="1">
                <a:off x="41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5" name="Line 893"/>
              <p:cNvSpPr>
                <a:spLocks noChangeShapeType="1"/>
              </p:cNvSpPr>
              <p:nvPr/>
            </p:nvSpPr>
            <p:spPr bwMode="auto">
              <a:xfrm flipV="1">
                <a:off x="41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6" name="Line 894"/>
              <p:cNvSpPr>
                <a:spLocks noChangeShapeType="1"/>
              </p:cNvSpPr>
              <p:nvPr/>
            </p:nvSpPr>
            <p:spPr bwMode="auto">
              <a:xfrm flipV="1">
                <a:off x="41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7" name="Line 895"/>
              <p:cNvSpPr>
                <a:spLocks noChangeShapeType="1"/>
              </p:cNvSpPr>
              <p:nvPr/>
            </p:nvSpPr>
            <p:spPr bwMode="auto">
              <a:xfrm flipV="1">
                <a:off x="41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8" name="Line 896"/>
              <p:cNvSpPr>
                <a:spLocks noChangeShapeType="1"/>
              </p:cNvSpPr>
              <p:nvPr/>
            </p:nvSpPr>
            <p:spPr bwMode="auto">
              <a:xfrm flipV="1">
                <a:off x="41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49" name="Line 897"/>
              <p:cNvSpPr>
                <a:spLocks noChangeShapeType="1"/>
              </p:cNvSpPr>
              <p:nvPr/>
            </p:nvSpPr>
            <p:spPr bwMode="auto">
              <a:xfrm flipV="1">
                <a:off x="41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0" name="Line 898"/>
              <p:cNvSpPr>
                <a:spLocks noChangeShapeType="1"/>
              </p:cNvSpPr>
              <p:nvPr/>
            </p:nvSpPr>
            <p:spPr bwMode="auto">
              <a:xfrm flipV="1">
                <a:off x="41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1" name="Line 899"/>
              <p:cNvSpPr>
                <a:spLocks noChangeShapeType="1"/>
              </p:cNvSpPr>
              <p:nvPr/>
            </p:nvSpPr>
            <p:spPr bwMode="auto">
              <a:xfrm flipV="1">
                <a:off x="41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2" name="Line 900"/>
              <p:cNvSpPr>
                <a:spLocks noChangeShapeType="1"/>
              </p:cNvSpPr>
              <p:nvPr/>
            </p:nvSpPr>
            <p:spPr bwMode="auto">
              <a:xfrm flipV="1">
                <a:off x="41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3" name="Line 901"/>
              <p:cNvSpPr>
                <a:spLocks noChangeShapeType="1"/>
              </p:cNvSpPr>
              <p:nvPr/>
            </p:nvSpPr>
            <p:spPr bwMode="auto">
              <a:xfrm flipV="1">
                <a:off x="41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4" name="Line 902"/>
              <p:cNvSpPr>
                <a:spLocks noChangeShapeType="1"/>
              </p:cNvSpPr>
              <p:nvPr/>
            </p:nvSpPr>
            <p:spPr bwMode="auto">
              <a:xfrm flipV="1">
                <a:off x="41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5" name="Line 903"/>
              <p:cNvSpPr>
                <a:spLocks noChangeShapeType="1"/>
              </p:cNvSpPr>
              <p:nvPr/>
            </p:nvSpPr>
            <p:spPr bwMode="auto">
              <a:xfrm flipV="1">
                <a:off x="41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6" name="Line 904"/>
              <p:cNvSpPr>
                <a:spLocks noChangeShapeType="1"/>
              </p:cNvSpPr>
              <p:nvPr/>
            </p:nvSpPr>
            <p:spPr bwMode="auto">
              <a:xfrm flipV="1">
                <a:off x="41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7" name="Line 905"/>
              <p:cNvSpPr>
                <a:spLocks noChangeShapeType="1"/>
              </p:cNvSpPr>
              <p:nvPr/>
            </p:nvSpPr>
            <p:spPr bwMode="auto">
              <a:xfrm flipV="1">
                <a:off x="41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8" name="Line 906"/>
              <p:cNvSpPr>
                <a:spLocks noChangeShapeType="1"/>
              </p:cNvSpPr>
              <p:nvPr/>
            </p:nvSpPr>
            <p:spPr bwMode="auto">
              <a:xfrm flipV="1">
                <a:off x="41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59" name="Line 907"/>
              <p:cNvSpPr>
                <a:spLocks noChangeShapeType="1"/>
              </p:cNvSpPr>
              <p:nvPr/>
            </p:nvSpPr>
            <p:spPr bwMode="auto">
              <a:xfrm flipV="1">
                <a:off x="41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0" name="Line 908"/>
              <p:cNvSpPr>
                <a:spLocks noChangeShapeType="1"/>
              </p:cNvSpPr>
              <p:nvPr/>
            </p:nvSpPr>
            <p:spPr bwMode="auto">
              <a:xfrm flipV="1">
                <a:off x="41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1" name="Line 909"/>
              <p:cNvSpPr>
                <a:spLocks noChangeShapeType="1"/>
              </p:cNvSpPr>
              <p:nvPr/>
            </p:nvSpPr>
            <p:spPr bwMode="auto">
              <a:xfrm flipV="1">
                <a:off x="41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2" name="Line 910"/>
              <p:cNvSpPr>
                <a:spLocks noChangeShapeType="1"/>
              </p:cNvSpPr>
              <p:nvPr/>
            </p:nvSpPr>
            <p:spPr bwMode="auto">
              <a:xfrm flipV="1">
                <a:off x="41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3" name="Line 911"/>
              <p:cNvSpPr>
                <a:spLocks noChangeShapeType="1"/>
              </p:cNvSpPr>
              <p:nvPr/>
            </p:nvSpPr>
            <p:spPr bwMode="auto">
              <a:xfrm flipV="1">
                <a:off x="42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4" name="Line 912"/>
              <p:cNvSpPr>
                <a:spLocks noChangeShapeType="1"/>
              </p:cNvSpPr>
              <p:nvPr/>
            </p:nvSpPr>
            <p:spPr bwMode="auto">
              <a:xfrm flipV="1">
                <a:off x="42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5" name="Line 913"/>
              <p:cNvSpPr>
                <a:spLocks noChangeShapeType="1"/>
              </p:cNvSpPr>
              <p:nvPr/>
            </p:nvSpPr>
            <p:spPr bwMode="auto">
              <a:xfrm flipV="1">
                <a:off x="42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6" name="Line 914"/>
              <p:cNvSpPr>
                <a:spLocks noChangeShapeType="1"/>
              </p:cNvSpPr>
              <p:nvPr/>
            </p:nvSpPr>
            <p:spPr bwMode="auto">
              <a:xfrm flipV="1">
                <a:off x="42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7" name="Line 915"/>
              <p:cNvSpPr>
                <a:spLocks noChangeShapeType="1"/>
              </p:cNvSpPr>
              <p:nvPr/>
            </p:nvSpPr>
            <p:spPr bwMode="auto">
              <a:xfrm flipV="1">
                <a:off x="42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8" name="Line 916"/>
              <p:cNvSpPr>
                <a:spLocks noChangeShapeType="1"/>
              </p:cNvSpPr>
              <p:nvPr/>
            </p:nvSpPr>
            <p:spPr bwMode="auto">
              <a:xfrm flipV="1">
                <a:off x="42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69" name="Line 917"/>
              <p:cNvSpPr>
                <a:spLocks noChangeShapeType="1"/>
              </p:cNvSpPr>
              <p:nvPr/>
            </p:nvSpPr>
            <p:spPr bwMode="auto">
              <a:xfrm flipV="1">
                <a:off x="42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0" name="Line 918"/>
              <p:cNvSpPr>
                <a:spLocks noChangeShapeType="1"/>
              </p:cNvSpPr>
              <p:nvPr/>
            </p:nvSpPr>
            <p:spPr bwMode="auto">
              <a:xfrm flipV="1">
                <a:off x="42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1" name="Line 919"/>
              <p:cNvSpPr>
                <a:spLocks noChangeShapeType="1"/>
              </p:cNvSpPr>
              <p:nvPr/>
            </p:nvSpPr>
            <p:spPr bwMode="auto">
              <a:xfrm flipV="1">
                <a:off x="42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2" name="Line 920"/>
              <p:cNvSpPr>
                <a:spLocks noChangeShapeType="1"/>
              </p:cNvSpPr>
              <p:nvPr/>
            </p:nvSpPr>
            <p:spPr bwMode="auto">
              <a:xfrm flipV="1">
                <a:off x="42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3" name="Line 921"/>
              <p:cNvSpPr>
                <a:spLocks noChangeShapeType="1"/>
              </p:cNvSpPr>
              <p:nvPr/>
            </p:nvSpPr>
            <p:spPr bwMode="auto">
              <a:xfrm flipV="1">
                <a:off x="42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4" name="Line 922"/>
              <p:cNvSpPr>
                <a:spLocks noChangeShapeType="1"/>
              </p:cNvSpPr>
              <p:nvPr/>
            </p:nvSpPr>
            <p:spPr bwMode="auto">
              <a:xfrm flipV="1">
                <a:off x="42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5" name="Line 923"/>
              <p:cNvSpPr>
                <a:spLocks noChangeShapeType="1"/>
              </p:cNvSpPr>
              <p:nvPr/>
            </p:nvSpPr>
            <p:spPr bwMode="auto">
              <a:xfrm flipV="1">
                <a:off x="42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6" name="Line 924"/>
              <p:cNvSpPr>
                <a:spLocks noChangeShapeType="1"/>
              </p:cNvSpPr>
              <p:nvPr/>
            </p:nvSpPr>
            <p:spPr bwMode="auto">
              <a:xfrm flipV="1">
                <a:off x="42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7" name="Line 925"/>
              <p:cNvSpPr>
                <a:spLocks noChangeShapeType="1"/>
              </p:cNvSpPr>
              <p:nvPr/>
            </p:nvSpPr>
            <p:spPr bwMode="auto">
              <a:xfrm flipV="1">
                <a:off x="42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8" name="Line 926"/>
              <p:cNvSpPr>
                <a:spLocks noChangeShapeType="1"/>
              </p:cNvSpPr>
              <p:nvPr/>
            </p:nvSpPr>
            <p:spPr bwMode="auto">
              <a:xfrm flipV="1">
                <a:off x="42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79" name="Line 927"/>
              <p:cNvSpPr>
                <a:spLocks noChangeShapeType="1"/>
              </p:cNvSpPr>
              <p:nvPr/>
            </p:nvSpPr>
            <p:spPr bwMode="auto">
              <a:xfrm flipV="1">
                <a:off x="42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0" name="Line 928"/>
              <p:cNvSpPr>
                <a:spLocks noChangeShapeType="1"/>
              </p:cNvSpPr>
              <p:nvPr/>
            </p:nvSpPr>
            <p:spPr bwMode="auto">
              <a:xfrm flipV="1">
                <a:off x="42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1" name="Line 929"/>
              <p:cNvSpPr>
                <a:spLocks noChangeShapeType="1"/>
              </p:cNvSpPr>
              <p:nvPr/>
            </p:nvSpPr>
            <p:spPr bwMode="auto">
              <a:xfrm flipV="1">
                <a:off x="42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2" name="Line 930"/>
              <p:cNvSpPr>
                <a:spLocks noChangeShapeType="1"/>
              </p:cNvSpPr>
              <p:nvPr/>
            </p:nvSpPr>
            <p:spPr bwMode="auto">
              <a:xfrm flipV="1">
                <a:off x="42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3" name="Line 931"/>
              <p:cNvSpPr>
                <a:spLocks noChangeShapeType="1"/>
              </p:cNvSpPr>
              <p:nvPr/>
            </p:nvSpPr>
            <p:spPr bwMode="auto">
              <a:xfrm flipV="1">
                <a:off x="42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4" name="Line 932"/>
              <p:cNvSpPr>
                <a:spLocks noChangeShapeType="1"/>
              </p:cNvSpPr>
              <p:nvPr/>
            </p:nvSpPr>
            <p:spPr bwMode="auto">
              <a:xfrm flipV="1">
                <a:off x="42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5" name="Line 933"/>
              <p:cNvSpPr>
                <a:spLocks noChangeShapeType="1"/>
              </p:cNvSpPr>
              <p:nvPr/>
            </p:nvSpPr>
            <p:spPr bwMode="auto">
              <a:xfrm flipV="1">
                <a:off x="42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6" name="Line 934"/>
              <p:cNvSpPr>
                <a:spLocks noChangeShapeType="1"/>
              </p:cNvSpPr>
              <p:nvPr/>
            </p:nvSpPr>
            <p:spPr bwMode="auto">
              <a:xfrm flipV="1">
                <a:off x="42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7" name="Line 935"/>
              <p:cNvSpPr>
                <a:spLocks noChangeShapeType="1"/>
              </p:cNvSpPr>
              <p:nvPr/>
            </p:nvSpPr>
            <p:spPr bwMode="auto">
              <a:xfrm flipV="1">
                <a:off x="42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8" name="Line 936"/>
              <p:cNvSpPr>
                <a:spLocks noChangeShapeType="1"/>
              </p:cNvSpPr>
              <p:nvPr/>
            </p:nvSpPr>
            <p:spPr bwMode="auto">
              <a:xfrm flipV="1">
                <a:off x="43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89" name="Line 937"/>
              <p:cNvSpPr>
                <a:spLocks noChangeShapeType="1"/>
              </p:cNvSpPr>
              <p:nvPr/>
            </p:nvSpPr>
            <p:spPr bwMode="auto">
              <a:xfrm flipV="1">
                <a:off x="43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0" name="Line 938"/>
              <p:cNvSpPr>
                <a:spLocks noChangeShapeType="1"/>
              </p:cNvSpPr>
              <p:nvPr/>
            </p:nvSpPr>
            <p:spPr bwMode="auto">
              <a:xfrm flipV="1">
                <a:off x="43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1" name="Line 939"/>
              <p:cNvSpPr>
                <a:spLocks noChangeShapeType="1"/>
              </p:cNvSpPr>
              <p:nvPr/>
            </p:nvSpPr>
            <p:spPr bwMode="auto">
              <a:xfrm flipV="1">
                <a:off x="43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2" name="Line 940"/>
              <p:cNvSpPr>
                <a:spLocks noChangeShapeType="1"/>
              </p:cNvSpPr>
              <p:nvPr/>
            </p:nvSpPr>
            <p:spPr bwMode="auto">
              <a:xfrm flipV="1">
                <a:off x="43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3" name="Line 941"/>
              <p:cNvSpPr>
                <a:spLocks noChangeShapeType="1"/>
              </p:cNvSpPr>
              <p:nvPr/>
            </p:nvSpPr>
            <p:spPr bwMode="auto">
              <a:xfrm flipV="1">
                <a:off x="43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4" name="Line 942"/>
              <p:cNvSpPr>
                <a:spLocks noChangeShapeType="1"/>
              </p:cNvSpPr>
              <p:nvPr/>
            </p:nvSpPr>
            <p:spPr bwMode="auto">
              <a:xfrm flipV="1">
                <a:off x="43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5" name="Line 943"/>
              <p:cNvSpPr>
                <a:spLocks noChangeShapeType="1"/>
              </p:cNvSpPr>
              <p:nvPr/>
            </p:nvSpPr>
            <p:spPr bwMode="auto">
              <a:xfrm flipV="1">
                <a:off x="43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6" name="Line 944"/>
              <p:cNvSpPr>
                <a:spLocks noChangeShapeType="1"/>
              </p:cNvSpPr>
              <p:nvPr/>
            </p:nvSpPr>
            <p:spPr bwMode="auto">
              <a:xfrm flipV="1">
                <a:off x="43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7" name="Line 945"/>
              <p:cNvSpPr>
                <a:spLocks noChangeShapeType="1"/>
              </p:cNvSpPr>
              <p:nvPr/>
            </p:nvSpPr>
            <p:spPr bwMode="auto">
              <a:xfrm flipV="1">
                <a:off x="43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8" name="Line 946"/>
              <p:cNvSpPr>
                <a:spLocks noChangeShapeType="1"/>
              </p:cNvSpPr>
              <p:nvPr/>
            </p:nvSpPr>
            <p:spPr bwMode="auto">
              <a:xfrm flipV="1">
                <a:off x="43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999" name="Line 947"/>
              <p:cNvSpPr>
                <a:spLocks noChangeShapeType="1"/>
              </p:cNvSpPr>
              <p:nvPr/>
            </p:nvSpPr>
            <p:spPr bwMode="auto">
              <a:xfrm flipV="1">
                <a:off x="43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0" name="Line 948"/>
              <p:cNvSpPr>
                <a:spLocks noChangeShapeType="1"/>
              </p:cNvSpPr>
              <p:nvPr/>
            </p:nvSpPr>
            <p:spPr bwMode="auto">
              <a:xfrm flipV="1">
                <a:off x="43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1" name="Line 949"/>
              <p:cNvSpPr>
                <a:spLocks noChangeShapeType="1"/>
              </p:cNvSpPr>
              <p:nvPr/>
            </p:nvSpPr>
            <p:spPr bwMode="auto">
              <a:xfrm flipV="1">
                <a:off x="43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2" name="Line 950"/>
              <p:cNvSpPr>
                <a:spLocks noChangeShapeType="1"/>
              </p:cNvSpPr>
              <p:nvPr/>
            </p:nvSpPr>
            <p:spPr bwMode="auto">
              <a:xfrm flipV="1">
                <a:off x="43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3" name="Line 951"/>
              <p:cNvSpPr>
                <a:spLocks noChangeShapeType="1"/>
              </p:cNvSpPr>
              <p:nvPr/>
            </p:nvSpPr>
            <p:spPr bwMode="auto">
              <a:xfrm flipV="1">
                <a:off x="43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4" name="Line 952"/>
              <p:cNvSpPr>
                <a:spLocks noChangeShapeType="1"/>
              </p:cNvSpPr>
              <p:nvPr/>
            </p:nvSpPr>
            <p:spPr bwMode="auto">
              <a:xfrm flipV="1">
                <a:off x="43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5" name="Line 953"/>
              <p:cNvSpPr>
                <a:spLocks noChangeShapeType="1"/>
              </p:cNvSpPr>
              <p:nvPr/>
            </p:nvSpPr>
            <p:spPr bwMode="auto">
              <a:xfrm flipV="1">
                <a:off x="43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6" name="Line 954"/>
              <p:cNvSpPr>
                <a:spLocks noChangeShapeType="1"/>
              </p:cNvSpPr>
              <p:nvPr/>
            </p:nvSpPr>
            <p:spPr bwMode="auto">
              <a:xfrm flipV="1">
                <a:off x="43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7" name="Line 955"/>
              <p:cNvSpPr>
                <a:spLocks noChangeShapeType="1"/>
              </p:cNvSpPr>
              <p:nvPr/>
            </p:nvSpPr>
            <p:spPr bwMode="auto">
              <a:xfrm flipV="1">
                <a:off x="43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8" name="Line 956"/>
              <p:cNvSpPr>
                <a:spLocks noChangeShapeType="1"/>
              </p:cNvSpPr>
              <p:nvPr/>
            </p:nvSpPr>
            <p:spPr bwMode="auto">
              <a:xfrm flipV="1">
                <a:off x="43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09" name="Line 957"/>
              <p:cNvSpPr>
                <a:spLocks noChangeShapeType="1"/>
              </p:cNvSpPr>
              <p:nvPr/>
            </p:nvSpPr>
            <p:spPr bwMode="auto">
              <a:xfrm flipV="1">
                <a:off x="43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0" name="Line 958"/>
              <p:cNvSpPr>
                <a:spLocks noChangeShapeType="1"/>
              </p:cNvSpPr>
              <p:nvPr/>
            </p:nvSpPr>
            <p:spPr bwMode="auto">
              <a:xfrm flipV="1">
                <a:off x="43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1" name="Line 959"/>
              <p:cNvSpPr>
                <a:spLocks noChangeShapeType="1"/>
              </p:cNvSpPr>
              <p:nvPr/>
            </p:nvSpPr>
            <p:spPr bwMode="auto">
              <a:xfrm flipV="1">
                <a:off x="43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2" name="Line 960"/>
              <p:cNvSpPr>
                <a:spLocks noChangeShapeType="1"/>
              </p:cNvSpPr>
              <p:nvPr/>
            </p:nvSpPr>
            <p:spPr bwMode="auto">
              <a:xfrm flipV="1">
                <a:off x="43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3" name="Line 961"/>
              <p:cNvSpPr>
                <a:spLocks noChangeShapeType="1"/>
              </p:cNvSpPr>
              <p:nvPr/>
            </p:nvSpPr>
            <p:spPr bwMode="auto">
              <a:xfrm flipV="1">
                <a:off x="43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4" name="Line 962"/>
              <p:cNvSpPr>
                <a:spLocks noChangeShapeType="1"/>
              </p:cNvSpPr>
              <p:nvPr/>
            </p:nvSpPr>
            <p:spPr bwMode="auto">
              <a:xfrm flipV="1">
                <a:off x="44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5" name="Line 963"/>
              <p:cNvSpPr>
                <a:spLocks noChangeShapeType="1"/>
              </p:cNvSpPr>
              <p:nvPr/>
            </p:nvSpPr>
            <p:spPr bwMode="auto">
              <a:xfrm flipV="1">
                <a:off x="44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6" name="Line 964"/>
              <p:cNvSpPr>
                <a:spLocks noChangeShapeType="1"/>
              </p:cNvSpPr>
              <p:nvPr/>
            </p:nvSpPr>
            <p:spPr bwMode="auto">
              <a:xfrm flipV="1">
                <a:off x="44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7" name="Line 965"/>
              <p:cNvSpPr>
                <a:spLocks noChangeShapeType="1"/>
              </p:cNvSpPr>
              <p:nvPr/>
            </p:nvSpPr>
            <p:spPr bwMode="auto">
              <a:xfrm flipV="1">
                <a:off x="44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8" name="Line 966"/>
              <p:cNvSpPr>
                <a:spLocks noChangeShapeType="1"/>
              </p:cNvSpPr>
              <p:nvPr/>
            </p:nvSpPr>
            <p:spPr bwMode="auto">
              <a:xfrm flipV="1">
                <a:off x="44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19" name="Line 967"/>
              <p:cNvSpPr>
                <a:spLocks noChangeShapeType="1"/>
              </p:cNvSpPr>
              <p:nvPr/>
            </p:nvSpPr>
            <p:spPr bwMode="auto">
              <a:xfrm flipV="1">
                <a:off x="44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0" name="Line 968"/>
              <p:cNvSpPr>
                <a:spLocks noChangeShapeType="1"/>
              </p:cNvSpPr>
              <p:nvPr/>
            </p:nvSpPr>
            <p:spPr bwMode="auto">
              <a:xfrm flipV="1">
                <a:off x="44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1" name="Line 969"/>
              <p:cNvSpPr>
                <a:spLocks noChangeShapeType="1"/>
              </p:cNvSpPr>
              <p:nvPr/>
            </p:nvSpPr>
            <p:spPr bwMode="auto">
              <a:xfrm flipV="1">
                <a:off x="44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2" name="Line 970"/>
              <p:cNvSpPr>
                <a:spLocks noChangeShapeType="1"/>
              </p:cNvSpPr>
              <p:nvPr/>
            </p:nvSpPr>
            <p:spPr bwMode="auto">
              <a:xfrm flipV="1">
                <a:off x="44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3" name="Line 971"/>
              <p:cNvSpPr>
                <a:spLocks noChangeShapeType="1"/>
              </p:cNvSpPr>
              <p:nvPr/>
            </p:nvSpPr>
            <p:spPr bwMode="auto">
              <a:xfrm flipV="1">
                <a:off x="44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4" name="Line 972"/>
              <p:cNvSpPr>
                <a:spLocks noChangeShapeType="1"/>
              </p:cNvSpPr>
              <p:nvPr/>
            </p:nvSpPr>
            <p:spPr bwMode="auto">
              <a:xfrm flipV="1">
                <a:off x="44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5" name="Line 973"/>
              <p:cNvSpPr>
                <a:spLocks noChangeShapeType="1"/>
              </p:cNvSpPr>
              <p:nvPr/>
            </p:nvSpPr>
            <p:spPr bwMode="auto">
              <a:xfrm flipV="1">
                <a:off x="44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6" name="Line 974"/>
              <p:cNvSpPr>
                <a:spLocks noChangeShapeType="1"/>
              </p:cNvSpPr>
              <p:nvPr/>
            </p:nvSpPr>
            <p:spPr bwMode="auto">
              <a:xfrm flipV="1">
                <a:off x="44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7" name="Line 975"/>
              <p:cNvSpPr>
                <a:spLocks noChangeShapeType="1"/>
              </p:cNvSpPr>
              <p:nvPr/>
            </p:nvSpPr>
            <p:spPr bwMode="auto">
              <a:xfrm flipV="1">
                <a:off x="44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8" name="Line 976"/>
              <p:cNvSpPr>
                <a:spLocks noChangeShapeType="1"/>
              </p:cNvSpPr>
              <p:nvPr/>
            </p:nvSpPr>
            <p:spPr bwMode="auto">
              <a:xfrm flipV="1">
                <a:off x="44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29" name="Line 977"/>
              <p:cNvSpPr>
                <a:spLocks noChangeShapeType="1"/>
              </p:cNvSpPr>
              <p:nvPr/>
            </p:nvSpPr>
            <p:spPr bwMode="auto">
              <a:xfrm flipV="1">
                <a:off x="44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0" name="Line 978"/>
              <p:cNvSpPr>
                <a:spLocks noChangeShapeType="1"/>
              </p:cNvSpPr>
              <p:nvPr/>
            </p:nvSpPr>
            <p:spPr bwMode="auto">
              <a:xfrm flipV="1">
                <a:off x="44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1" name="Line 979"/>
              <p:cNvSpPr>
                <a:spLocks noChangeShapeType="1"/>
              </p:cNvSpPr>
              <p:nvPr/>
            </p:nvSpPr>
            <p:spPr bwMode="auto">
              <a:xfrm flipV="1">
                <a:off x="44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2" name="Line 980"/>
              <p:cNvSpPr>
                <a:spLocks noChangeShapeType="1"/>
              </p:cNvSpPr>
              <p:nvPr/>
            </p:nvSpPr>
            <p:spPr bwMode="auto">
              <a:xfrm flipV="1">
                <a:off x="44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3" name="Line 981"/>
              <p:cNvSpPr>
                <a:spLocks noChangeShapeType="1"/>
              </p:cNvSpPr>
              <p:nvPr/>
            </p:nvSpPr>
            <p:spPr bwMode="auto">
              <a:xfrm flipV="1">
                <a:off x="44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4" name="Line 982"/>
              <p:cNvSpPr>
                <a:spLocks noChangeShapeType="1"/>
              </p:cNvSpPr>
              <p:nvPr/>
            </p:nvSpPr>
            <p:spPr bwMode="auto">
              <a:xfrm flipV="1">
                <a:off x="44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5" name="Line 983"/>
              <p:cNvSpPr>
                <a:spLocks noChangeShapeType="1"/>
              </p:cNvSpPr>
              <p:nvPr/>
            </p:nvSpPr>
            <p:spPr bwMode="auto">
              <a:xfrm flipV="1">
                <a:off x="44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6" name="Line 984"/>
              <p:cNvSpPr>
                <a:spLocks noChangeShapeType="1"/>
              </p:cNvSpPr>
              <p:nvPr/>
            </p:nvSpPr>
            <p:spPr bwMode="auto">
              <a:xfrm flipV="1">
                <a:off x="44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7" name="Line 985"/>
              <p:cNvSpPr>
                <a:spLocks noChangeShapeType="1"/>
              </p:cNvSpPr>
              <p:nvPr/>
            </p:nvSpPr>
            <p:spPr bwMode="auto">
              <a:xfrm flipV="1">
                <a:off x="45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8" name="Line 986"/>
              <p:cNvSpPr>
                <a:spLocks noChangeShapeType="1"/>
              </p:cNvSpPr>
              <p:nvPr/>
            </p:nvSpPr>
            <p:spPr bwMode="auto">
              <a:xfrm flipV="1">
                <a:off x="45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39" name="Line 987"/>
              <p:cNvSpPr>
                <a:spLocks noChangeShapeType="1"/>
              </p:cNvSpPr>
              <p:nvPr/>
            </p:nvSpPr>
            <p:spPr bwMode="auto">
              <a:xfrm flipV="1">
                <a:off x="45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0" name="Line 988"/>
              <p:cNvSpPr>
                <a:spLocks noChangeShapeType="1"/>
              </p:cNvSpPr>
              <p:nvPr/>
            </p:nvSpPr>
            <p:spPr bwMode="auto">
              <a:xfrm flipV="1">
                <a:off x="45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1" name="Line 989"/>
              <p:cNvSpPr>
                <a:spLocks noChangeShapeType="1"/>
              </p:cNvSpPr>
              <p:nvPr/>
            </p:nvSpPr>
            <p:spPr bwMode="auto">
              <a:xfrm flipV="1">
                <a:off x="45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2" name="Line 990"/>
              <p:cNvSpPr>
                <a:spLocks noChangeShapeType="1"/>
              </p:cNvSpPr>
              <p:nvPr/>
            </p:nvSpPr>
            <p:spPr bwMode="auto">
              <a:xfrm flipV="1">
                <a:off x="45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3" name="Line 991"/>
              <p:cNvSpPr>
                <a:spLocks noChangeShapeType="1"/>
              </p:cNvSpPr>
              <p:nvPr/>
            </p:nvSpPr>
            <p:spPr bwMode="auto">
              <a:xfrm flipV="1">
                <a:off x="45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4" name="Line 992"/>
              <p:cNvSpPr>
                <a:spLocks noChangeShapeType="1"/>
              </p:cNvSpPr>
              <p:nvPr/>
            </p:nvSpPr>
            <p:spPr bwMode="auto">
              <a:xfrm flipV="1">
                <a:off x="45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5" name="Line 993"/>
              <p:cNvSpPr>
                <a:spLocks noChangeShapeType="1"/>
              </p:cNvSpPr>
              <p:nvPr/>
            </p:nvSpPr>
            <p:spPr bwMode="auto">
              <a:xfrm flipV="1">
                <a:off x="45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6" name="Line 994"/>
              <p:cNvSpPr>
                <a:spLocks noChangeShapeType="1"/>
              </p:cNvSpPr>
              <p:nvPr/>
            </p:nvSpPr>
            <p:spPr bwMode="auto">
              <a:xfrm flipV="1">
                <a:off x="45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7" name="Line 995"/>
              <p:cNvSpPr>
                <a:spLocks noChangeShapeType="1"/>
              </p:cNvSpPr>
              <p:nvPr/>
            </p:nvSpPr>
            <p:spPr bwMode="auto">
              <a:xfrm flipV="1">
                <a:off x="45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8" name="Line 996"/>
              <p:cNvSpPr>
                <a:spLocks noChangeShapeType="1"/>
              </p:cNvSpPr>
              <p:nvPr/>
            </p:nvSpPr>
            <p:spPr bwMode="auto">
              <a:xfrm flipV="1">
                <a:off x="45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49" name="Line 997"/>
              <p:cNvSpPr>
                <a:spLocks noChangeShapeType="1"/>
              </p:cNvSpPr>
              <p:nvPr/>
            </p:nvSpPr>
            <p:spPr bwMode="auto">
              <a:xfrm flipV="1">
                <a:off x="45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0" name="Line 998"/>
              <p:cNvSpPr>
                <a:spLocks noChangeShapeType="1"/>
              </p:cNvSpPr>
              <p:nvPr/>
            </p:nvSpPr>
            <p:spPr bwMode="auto">
              <a:xfrm flipV="1">
                <a:off x="45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1" name="Line 999"/>
              <p:cNvSpPr>
                <a:spLocks noChangeShapeType="1"/>
              </p:cNvSpPr>
              <p:nvPr/>
            </p:nvSpPr>
            <p:spPr bwMode="auto">
              <a:xfrm flipV="1">
                <a:off x="45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2" name="Line 1000"/>
              <p:cNvSpPr>
                <a:spLocks noChangeShapeType="1"/>
              </p:cNvSpPr>
              <p:nvPr/>
            </p:nvSpPr>
            <p:spPr bwMode="auto">
              <a:xfrm flipV="1">
                <a:off x="45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3" name="Line 1001"/>
              <p:cNvSpPr>
                <a:spLocks noChangeShapeType="1"/>
              </p:cNvSpPr>
              <p:nvPr/>
            </p:nvSpPr>
            <p:spPr bwMode="auto">
              <a:xfrm flipV="1">
                <a:off x="45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4" name="Line 1002"/>
              <p:cNvSpPr>
                <a:spLocks noChangeShapeType="1"/>
              </p:cNvSpPr>
              <p:nvPr/>
            </p:nvSpPr>
            <p:spPr bwMode="auto">
              <a:xfrm flipV="1">
                <a:off x="45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5" name="Line 1003"/>
              <p:cNvSpPr>
                <a:spLocks noChangeShapeType="1"/>
              </p:cNvSpPr>
              <p:nvPr/>
            </p:nvSpPr>
            <p:spPr bwMode="auto">
              <a:xfrm flipV="1">
                <a:off x="45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6" name="Line 1004"/>
              <p:cNvSpPr>
                <a:spLocks noChangeShapeType="1"/>
              </p:cNvSpPr>
              <p:nvPr/>
            </p:nvSpPr>
            <p:spPr bwMode="auto">
              <a:xfrm flipV="1">
                <a:off x="45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7" name="Line 1005"/>
              <p:cNvSpPr>
                <a:spLocks noChangeShapeType="1"/>
              </p:cNvSpPr>
              <p:nvPr/>
            </p:nvSpPr>
            <p:spPr bwMode="auto">
              <a:xfrm flipV="1">
                <a:off x="45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8" name="Line 1006"/>
              <p:cNvSpPr>
                <a:spLocks noChangeShapeType="1"/>
              </p:cNvSpPr>
              <p:nvPr/>
            </p:nvSpPr>
            <p:spPr bwMode="auto">
              <a:xfrm flipV="1">
                <a:off x="45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59" name="Line 1007"/>
              <p:cNvSpPr>
                <a:spLocks noChangeShapeType="1"/>
              </p:cNvSpPr>
              <p:nvPr/>
            </p:nvSpPr>
            <p:spPr bwMode="auto">
              <a:xfrm flipV="1">
                <a:off x="45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0" name="Line 1008"/>
              <p:cNvSpPr>
                <a:spLocks noChangeShapeType="1"/>
              </p:cNvSpPr>
              <p:nvPr/>
            </p:nvSpPr>
            <p:spPr bwMode="auto">
              <a:xfrm flipV="1">
                <a:off x="45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061" name="Line 1009"/>
              <p:cNvSpPr>
                <a:spLocks noChangeShapeType="1"/>
              </p:cNvSpPr>
              <p:nvPr/>
            </p:nvSpPr>
            <p:spPr bwMode="auto">
              <a:xfrm flipV="1">
                <a:off x="45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8612" name="Group 1010"/>
            <p:cNvGrpSpPr>
              <a:grpSpLocks/>
            </p:cNvGrpSpPr>
            <p:nvPr/>
          </p:nvGrpSpPr>
          <p:grpSpPr bwMode="auto">
            <a:xfrm>
              <a:off x="4602" y="2124"/>
              <a:ext cx="805" cy="30"/>
              <a:chOff x="4602" y="2124"/>
              <a:chExt cx="805" cy="30"/>
            </a:xfrm>
          </p:grpSpPr>
          <p:sp>
            <p:nvSpPr>
              <p:cNvPr id="58662" name="Line 1011"/>
              <p:cNvSpPr>
                <a:spLocks noChangeShapeType="1"/>
              </p:cNvSpPr>
              <p:nvPr/>
            </p:nvSpPr>
            <p:spPr bwMode="auto">
              <a:xfrm flipV="1">
                <a:off x="46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3" name="Line 1012"/>
              <p:cNvSpPr>
                <a:spLocks noChangeShapeType="1"/>
              </p:cNvSpPr>
              <p:nvPr/>
            </p:nvSpPr>
            <p:spPr bwMode="auto">
              <a:xfrm flipV="1">
                <a:off x="46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4" name="Line 1013"/>
              <p:cNvSpPr>
                <a:spLocks noChangeShapeType="1"/>
              </p:cNvSpPr>
              <p:nvPr/>
            </p:nvSpPr>
            <p:spPr bwMode="auto">
              <a:xfrm flipV="1">
                <a:off x="46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5" name="Line 1014"/>
              <p:cNvSpPr>
                <a:spLocks noChangeShapeType="1"/>
              </p:cNvSpPr>
              <p:nvPr/>
            </p:nvSpPr>
            <p:spPr bwMode="auto">
              <a:xfrm flipV="1">
                <a:off x="46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6" name="Line 1015"/>
              <p:cNvSpPr>
                <a:spLocks noChangeShapeType="1"/>
              </p:cNvSpPr>
              <p:nvPr/>
            </p:nvSpPr>
            <p:spPr bwMode="auto">
              <a:xfrm flipV="1">
                <a:off x="46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7" name="Line 1016"/>
              <p:cNvSpPr>
                <a:spLocks noChangeShapeType="1"/>
              </p:cNvSpPr>
              <p:nvPr/>
            </p:nvSpPr>
            <p:spPr bwMode="auto">
              <a:xfrm flipV="1">
                <a:off x="46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8" name="Line 1017"/>
              <p:cNvSpPr>
                <a:spLocks noChangeShapeType="1"/>
              </p:cNvSpPr>
              <p:nvPr/>
            </p:nvSpPr>
            <p:spPr bwMode="auto">
              <a:xfrm flipV="1">
                <a:off x="46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69" name="Line 1018"/>
              <p:cNvSpPr>
                <a:spLocks noChangeShapeType="1"/>
              </p:cNvSpPr>
              <p:nvPr/>
            </p:nvSpPr>
            <p:spPr bwMode="auto">
              <a:xfrm flipV="1">
                <a:off x="46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0" name="Line 1019"/>
              <p:cNvSpPr>
                <a:spLocks noChangeShapeType="1"/>
              </p:cNvSpPr>
              <p:nvPr/>
            </p:nvSpPr>
            <p:spPr bwMode="auto">
              <a:xfrm flipV="1">
                <a:off x="46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1" name="Line 1020"/>
              <p:cNvSpPr>
                <a:spLocks noChangeShapeType="1"/>
              </p:cNvSpPr>
              <p:nvPr/>
            </p:nvSpPr>
            <p:spPr bwMode="auto">
              <a:xfrm flipV="1">
                <a:off x="46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2" name="Line 1021"/>
              <p:cNvSpPr>
                <a:spLocks noChangeShapeType="1"/>
              </p:cNvSpPr>
              <p:nvPr/>
            </p:nvSpPr>
            <p:spPr bwMode="auto">
              <a:xfrm flipV="1">
                <a:off x="46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3" name="Line 1022"/>
              <p:cNvSpPr>
                <a:spLocks noChangeShapeType="1"/>
              </p:cNvSpPr>
              <p:nvPr/>
            </p:nvSpPr>
            <p:spPr bwMode="auto">
              <a:xfrm flipV="1">
                <a:off x="46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4" name="Line 1023"/>
              <p:cNvSpPr>
                <a:spLocks noChangeShapeType="1"/>
              </p:cNvSpPr>
              <p:nvPr/>
            </p:nvSpPr>
            <p:spPr bwMode="auto">
              <a:xfrm flipV="1">
                <a:off x="46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5" name="Line 0"/>
              <p:cNvSpPr>
                <a:spLocks noChangeShapeType="1"/>
              </p:cNvSpPr>
              <p:nvPr/>
            </p:nvSpPr>
            <p:spPr bwMode="auto">
              <a:xfrm flipV="1">
                <a:off x="46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6" name="Line 1"/>
              <p:cNvSpPr>
                <a:spLocks noChangeShapeType="1"/>
              </p:cNvSpPr>
              <p:nvPr/>
            </p:nvSpPr>
            <p:spPr bwMode="auto">
              <a:xfrm flipV="1">
                <a:off x="46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7" name="Line 2"/>
              <p:cNvSpPr>
                <a:spLocks noChangeShapeType="1"/>
              </p:cNvSpPr>
              <p:nvPr/>
            </p:nvSpPr>
            <p:spPr bwMode="auto">
              <a:xfrm flipV="1">
                <a:off x="46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8" name="Line 3"/>
              <p:cNvSpPr>
                <a:spLocks noChangeShapeType="1"/>
              </p:cNvSpPr>
              <p:nvPr/>
            </p:nvSpPr>
            <p:spPr bwMode="auto">
              <a:xfrm flipV="1">
                <a:off x="46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79" name="Line 4"/>
              <p:cNvSpPr>
                <a:spLocks noChangeShapeType="1"/>
              </p:cNvSpPr>
              <p:nvPr/>
            </p:nvSpPr>
            <p:spPr bwMode="auto">
              <a:xfrm flipV="1">
                <a:off x="46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0" name="Line 5"/>
              <p:cNvSpPr>
                <a:spLocks noChangeShapeType="1"/>
              </p:cNvSpPr>
              <p:nvPr/>
            </p:nvSpPr>
            <p:spPr bwMode="auto">
              <a:xfrm flipV="1">
                <a:off x="46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1" name="Line 6"/>
              <p:cNvSpPr>
                <a:spLocks noChangeShapeType="1"/>
              </p:cNvSpPr>
              <p:nvPr/>
            </p:nvSpPr>
            <p:spPr bwMode="auto">
              <a:xfrm flipV="1">
                <a:off x="46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2" name="Line 7"/>
              <p:cNvSpPr>
                <a:spLocks noChangeShapeType="1"/>
              </p:cNvSpPr>
              <p:nvPr/>
            </p:nvSpPr>
            <p:spPr bwMode="auto">
              <a:xfrm flipV="1">
                <a:off x="46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3" name="Line 8"/>
              <p:cNvSpPr>
                <a:spLocks noChangeShapeType="1"/>
              </p:cNvSpPr>
              <p:nvPr/>
            </p:nvSpPr>
            <p:spPr bwMode="auto">
              <a:xfrm flipV="1">
                <a:off x="46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4" name="Line 9"/>
              <p:cNvSpPr>
                <a:spLocks noChangeShapeType="1"/>
              </p:cNvSpPr>
              <p:nvPr/>
            </p:nvSpPr>
            <p:spPr bwMode="auto">
              <a:xfrm flipV="1">
                <a:off x="46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5" name="Line 10"/>
              <p:cNvSpPr>
                <a:spLocks noChangeShapeType="1"/>
              </p:cNvSpPr>
              <p:nvPr/>
            </p:nvSpPr>
            <p:spPr bwMode="auto">
              <a:xfrm flipV="1">
                <a:off x="46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6" name="Line 11"/>
              <p:cNvSpPr>
                <a:spLocks noChangeShapeType="1"/>
              </p:cNvSpPr>
              <p:nvPr/>
            </p:nvSpPr>
            <p:spPr bwMode="auto">
              <a:xfrm flipV="1">
                <a:off x="46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7" name="Line 12"/>
              <p:cNvSpPr>
                <a:spLocks noChangeShapeType="1"/>
              </p:cNvSpPr>
              <p:nvPr/>
            </p:nvSpPr>
            <p:spPr bwMode="auto">
              <a:xfrm flipV="1">
                <a:off x="46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8" name="Line 13"/>
              <p:cNvSpPr>
                <a:spLocks noChangeShapeType="1"/>
              </p:cNvSpPr>
              <p:nvPr/>
            </p:nvSpPr>
            <p:spPr bwMode="auto">
              <a:xfrm flipV="1">
                <a:off x="47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89" name="Line 14"/>
              <p:cNvSpPr>
                <a:spLocks noChangeShapeType="1"/>
              </p:cNvSpPr>
              <p:nvPr/>
            </p:nvSpPr>
            <p:spPr bwMode="auto">
              <a:xfrm flipV="1">
                <a:off x="47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0" name="Line 15"/>
              <p:cNvSpPr>
                <a:spLocks noChangeShapeType="1"/>
              </p:cNvSpPr>
              <p:nvPr/>
            </p:nvSpPr>
            <p:spPr bwMode="auto">
              <a:xfrm flipV="1">
                <a:off x="47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1" name="Line 16"/>
              <p:cNvSpPr>
                <a:spLocks noChangeShapeType="1"/>
              </p:cNvSpPr>
              <p:nvPr/>
            </p:nvSpPr>
            <p:spPr bwMode="auto">
              <a:xfrm flipV="1">
                <a:off x="47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2" name="Line 17"/>
              <p:cNvSpPr>
                <a:spLocks noChangeShapeType="1"/>
              </p:cNvSpPr>
              <p:nvPr/>
            </p:nvSpPr>
            <p:spPr bwMode="auto">
              <a:xfrm flipV="1">
                <a:off x="47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3" name="Line 18"/>
              <p:cNvSpPr>
                <a:spLocks noChangeShapeType="1"/>
              </p:cNvSpPr>
              <p:nvPr/>
            </p:nvSpPr>
            <p:spPr bwMode="auto">
              <a:xfrm flipV="1">
                <a:off x="47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4" name="Line 19"/>
              <p:cNvSpPr>
                <a:spLocks noChangeShapeType="1"/>
              </p:cNvSpPr>
              <p:nvPr/>
            </p:nvSpPr>
            <p:spPr bwMode="auto">
              <a:xfrm flipV="1">
                <a:off x="47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5" name="Line 20"/>
              <p:cNvSpPr>
                <a:spLocks noChangeShapeType="1"/>
              </p:cNvSpPr>
              <p:nvPr/>
            </p:nvSpPr>
            <p:spPr bwMode="auto">
              <a:xfrm flipV="1">
                <a:off x="47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6" name="Line 21"/>
              <p:cNvSpPr>
                <a:spLocks noChangeShapeType="1"/>
              </p:cNvSpPr>
              <p:nvPr/>
            </p:nvSpPr>
            <p:spPr bwMode="auto">
              <a:xfrm flipV="1">
                <a:off x="47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7" name="Line 22"/>
              <p:cNvSpPr>
                <a:spLocks noChangeShapeType="1"/>
              </p:cNvSpPr>
              <p:nvPr/>
            </p:nvSpPr>
            <p:spPr bwMode="auto">
              <a:xfrm flipV="1">
                <a:off x="47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8" name="Line 23"/>
              <p:cNvSpPr>
                <a:spLocks noChangeShapeType="1"/>
              </p:cNvSpPr>
              <p:nvPr/>
            </p:nvSpPr>
            <p:spPr bwMode="auto">
              <a:xfrm flipV="1">
                <a:off x="47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99" name="Line 24"/>
              <p:cNvSpPr>
                <a:spLocks noChangeShapeType="1"/>
              </p:cNvSpPr>
              <p:nvPr/>
            </p:nvSpPr>
            <p:spPr bwMode="auto">
              <a:xfrm flipV="1">
                <a:off x="47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0" name="Line 25"/>
              <p:cNvSpPr>
                <a:spLocks noChangeShapeType="1"/>
              </p:cNvSpPr>
              <p:nvPr/>
            </p:nvSpPr>
            <p:spPr bwMode="auto">
              <a:xfrm flipV="1">
                <a:off x="47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1" name="Line 26"/>
              <p:cNvSpPr>
                <a:spLocks noChangeShapeType="1"/>
              </p:cNvSpPr>
              <p:nvPr/>
            </p:nvSpPr>
            <p:spPr bwMode="auto">
              <a:xfrm flipV="1">
                <a:off x="47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2" name="Line 27"/>
              <p:cNvSpPr>
                <a:spLocks noChangeShapeType="1"/>
              </p:cNvSpPr>
              <p:nvPr/>
            </p:nvSpPr>
            <p:spPr bwMode="auto">
              <a:xfrm flipV="1">
                <a:off x="47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3" name="Line 28"/>
              <p:cNvSpPr>
                <a:spLocks noChangeShapeType="1"/>
              </p:cNvSpPr>
              <p:nvPr/>
            </p:nvSpPr>
            <p:spPr bwMode="auto">
              <a:xfrm flipV="1">
                <a:off x="47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4" name="Line 29"/>
              <p:cNvSpPr>
                <a:spLocks noChangeShapeType="1"/>
              </p:cNvSpPr>
              <p:nvPr/>
            </p:nvSpPr>
            <p:spPr bwMode="auto">
              <a:xfrm flipV="1">
                <a:off x="47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5" name="Line 30"/>
              <p:cNvSpPr>
                <a:spLocks noChangeShapeType="1"/>
              </p:cNvSpPr>
              <p:nvPr/>
            </p:nvSpPr>
            <p:spPr bwMode="auto">
              <a:xfrm flipV="1">
                <a:off x="47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6" name="Line 31"/>
              <p:cNvSpPr>
                <a:spLocks noChangeShapeType="1"/>
              </p:cNvSpPr>
              <p:nvPr/>
            </p:nvSpPr>
            <p:spPr bwMode="auto">
              <a:xfrm flipV="1">
                <a:off x="47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7" name="Line 32"/>
              <p:cNvSpPr>
                <a:spLocks noChangeShapeType="1"/>
              </p:cNvSpPr>
              <p:nvPr/>
            </p:nvSpPr>
            <p:spPr bwMode="auto">
              <a:xfrm flipV="1">
                <a:off x="47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8" name="Line 33"/>
              <p:cNvSpPr>
                <a:spLocks noChangeShapeType="1"/>
              </p:cNvSpPr>
              <p:nvPr/>
            </p:nvSpPr>
            <p:spPr bwMode="auto">
              <a:xfrm flipV="1">
                <a:off x="47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09" name="Line 34"/>
              <p:cNvSpPr>
                <a:spLocks noChangeShapeType="1"/>
              </p:cNvSpPr>
              <p:nvPr/>
            </p:nvSpPr>
            <p:spPr bwMode="auto">
              <a:xfrm flipV="1">
                <a:off x="47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0" name="Line 35"/>
              <p:cNvSpPr>
                <a:spLocks noChangeShapeType="1"/>
              </p:cNvSpPr>
              <p:nvPr/>
            </p:nvSpPr>
            <p:spPr bwMode="auto">
              <a:xfrm flipV="1">
                <a:off x="47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1" name="Line 36"/>
              <p:cNvSpPr>
                <a:spLocks noChangeShapeType="1"/>
              </p:cNvSpPr>
              <p:nvPr/>
            </p:nvSpPr>
            <p:spPr bwMode="auto">
              <a:xfrm flipV="1">
                <a:off x="48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2" name="Line 37"/>
              <p:cNvSpPr>
                <a:spLocks noChangeShapeType="1"/>
              </p:cNvSpPr>
              <p:nvPr/>
            </p:nvSpPr>
            <p:spPr bwMode="auto">
              <a:xfrm flipV="1">
                <a:off x="48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3" name="Line 38"/>
              <p:cNvSpPr>
                <a:spLocks noChangeShapeType="1"/>
              </p:cNvSpPr>
              <p:nvPr/>
            </p:nvSpPr>
            <p:spPr bwMode="auto">
              <a:xfrm flipV="1">
                <a:off x="48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4" name="Line 39"/>
              <p:cNvSpPr>
                <a:spLocks noChangeShapeType="1"/>
              </p:cNvSpPr>
              <p:nvPr/>
            </p:nvSpPr>
            <p:spPr bwMode="auto">
              <a:xfrm flipV="1">
                <a:off x="48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5" name="Line 40"/>
              <p:cNvSpPr>
                <a:spLocks noChangeShapeType="1"/>
              </p:cNvSpPr>
              <p:nvPr/>
            </p:nvSpPr>
            <p:spPr bwMode="auto">
              <a:xfrm flipV="1">
                <a:off x="48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6" name="Line 41"/>
              <p:cNvSpPr>
                <a:spLocks noChangeShapeType="1"/>
              </p:cNvSpPr>
              <p:nvPr/>
            </p:nvSpPr>
            <p:spPr bwMode="auto">
              <a:xfrm flipV="1">
                <a:off x="48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7" name="Line 42"/>
              <p:cNvSpPr>
                <a:spLocks noChangeShapeType="1"/>
              </p:cNvSpPr>
              <p:nvPr/>
            </p:nvSpPr>
            <p:spPr bwMode="auto">
              <a:xfrm flipV="1">
                <a:off x="48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8" name="Line 43"/>
              <p:cNvSpPr>
                <a:spLocks noChangeShapeType="1"/>
              </p:cNvSpPr>
              <p:nvPr/>
            </p:nvSpPr>
            <p:spPr bwMode="auto">
              <a:xfrm flipV="1">
                <a:off x="48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19" name="Line 44"/>
              <p:cNvSpPr>
                <a:spLocks noChangeShapeType="1"/>
              </p:cNvSpPr>
              <p:nvPr/>
            </p:nvSpPr>
            <p:spPr bwMode="auto">
              <a:xfrm flipV="1">
                <a:off x="48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0" name="Line 45"/>
              <p:cNvSpPr>
                <a:spLocks noChangeShapeType="1"/>
              </p:cNvSpPr>
              <p:nvPr/>
            </p:nvSpPr>
            <p:spPr bwMode="auto">
              <a:xfrm flipV="1">
                <a:off x="48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1" name="Line 46"/>
              <p:cNvSpPr>
                <a:spLocks noChangeShapeType="1"/>
              </p:cNvSpPr>
              <p:nvPr/>
            </p:nvSpPr>
            <p:spPr bwMode="auto">
              <a:xfrm flipV="1">
                <a:off x="48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2" name="Line 47"/>
              <p:cNvSpPr>
                <a:spLocks noChangeShapeType="1"/>
              </p:cNvSpPr>
              <p:nvPr/>
            </p:nvSpPr>
            <p:spPr bwMode="auto">
              <a:xfrm flipV="1">
                <a:off x="48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3" name="Line 48"/>
              <p:cNvSpPr>
                <a:spLocks noChangeShapeType="1"/>
              </p:cNvSpPr>
              <p:nvPr/>
            </p:nvSpPr>
            <p:spPr bwMode="auto">
              <a:xfrm flipV="1">
                <a:off x="48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4" name="Line 49"/>
              <p:cNvSpPr>
                <a:spLocks noChangeShapeType="1"/>
              </p:cNvSpPr>
              <p:nvPr/>
            </p:nvSpPr>
            <p:spPr bwMode="auto">
              <a:xfrm flipV="1">
                <a:off x="48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5" name="Line 50"/>
              <p:cNvSpPr>
                <a:spLocks noChangeShapeType="1"/>
              </p:cNvSpPr>
              <p:nvPr/>
            </p:nvSpPr>
            <p:spPr bwMode="auto">
              <a:xfrm flipV="1">
                <a:off x="48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6" name="Line 51"/>
              <p:cNvSpPr>
                <a:spLocks noChangeShapeType="1"/>
              </p:cNvSpPr>
              <p:nvPr/>
            </p:nvSpPr>
            <p:spPr bwMode="auto">
              <a:xfrm flipV="1">
                <a:off x="48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7" name="Line 52"/>
              <p:cNvSpPr>
                <a:spLocks noChangeShapeType="1"/>
              </p:cNvSpPr>
              <p:nvPr/>
            </p:nvSpPr>
            <p:spPr bwMode="auto">
              <a:xfrm flipV="1">
                <a:off x="48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8" name="Line 53"/>
              <p:cNvSpPr>
                <a:spLocks noChangeShapeType="1"/>
              </p:cNvSpPr>
              <p:nvPr/>
            </p:nvSpPr>
            <p:spPr bwMode="auto">
              <a:xfrm flipV="1">
                <a:off x="48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29" name="Line 54"/>
              <p:cNvSpPr>
                <a:spLocks noChangeShapeType="1"/>
              </p:cNvSpPr>
              <p:nvPr/>
            </p:nvSpPr>
            <p:spPr bwMode="auto">
              <a:xfrm flipV="1">
                <a:off x="48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0" name="Line 55"/>
              <p:cNvSpPr>
                <a:spLocks noChangeShapeType="1"/>
              </p:cNvSpPr>
              <p:nvPr/>
            </p:nvSpPr>
            <p:spPr bwMode="auto">
              <a:xfrm flipV="1">
                <a:off x="48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1" name="Line 56"/>
              <p:cNvSpPr>
                <a:spLocks noChangeShapeType="1"/>
              </p:cNvSpPr>
              <p:nvPr/>
            </p:nvSpPr>
            <p:spPr bwMode="auto">
              <a:xfrm flipV="1">
                <a:off x="48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2" name="Line 57"/>
              <p:cNvSpPr>
                <a:spLocks noChangeShapeType="1"/>
              </p:cNvSpPr>
              <p:nvPr/>
            </p:nvSpPr>
            <p:spPr bwMode="auto">
              <a:xfrm flipV="1">
                <a:off x="48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3" name="Line 58"/>
              <p:cNvSpPr>
                <a:spLocks noChangeShapeType="1"/>
              </p:cNvSpPr>
              <p:nvPr/>
            </p:nvSpPr>
            <p:spPr bwMode="auto">
              <a:xfrm flipV="1">
                <a:off x="48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4" name="Line 59"/>
              <p:cNvSpPr>
                <a:spLocks noChangeShapeType="1"/>
              </p:cNvSpPr>
              <p:nvPr/>
            </p:nvSpPr>
            <p:spPr bwMode="auto">
              <a:xfrm flipV="1">
                <a:off x="48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5" name="Line 60"/>
              <p:cNvSpPr>
                <a:spLocks noChangeShapeType="1"/>
              </p:cNvSpPr>
              <p:nvPr/>
            </p:nvSpPr>
            <p:spPr bwMode="auto">
              <a:xfrm flipV="1">
                <a:off x="48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6" name="Line 61"/>
              <p:cNvSpPr>
                <a:spLocks noChangeShapeType="1"/>
              </p:cNvSpPr>
              <p:nvPr/>
            </p:nvSpPr>
            <p:spPr bwMode="auto">
              <a:xfrm flipV="1">
                <a:off x="49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7" name="Line 62"/>
              <p:cNvSpPr>
                <a:spLocks noChangeShapeType="1"/>
              </p:cNvSpPr>
              <p:nvPr/>
            </p:nvSpPr>
            <p:spPr bwMode="auto">
              <a:xfrm flipV="1">
                <a:off x="49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8" name="Line 63"/>
              <p:cNvSpPr>
                <a:spLocks noChangeShapeType="1"/>
              </p:cNvSpPr>
              <p:nvPr/>
            </p:nvSpPr>
            <p:spPr bwMode="auto">
              <a:xfrm flipV="1">
                <a:off x="49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39" name="Line 64"/>
              <p:cNvSpPr>
                <a:spLocks noChangeShapeType="1"/>
              </p:cNvSpPr>
              <p:nvPr/>
            </p:nvSpPr>
            <p:spPr bwMode="auto">
              <a:xfrm flipV="1">
                <a:off x="49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0" name="Line 65"/>
              <p:cNvSpPr>
                <a:spLocks noChangeShapeType="1"/>
              </p:cNvSpPr>
              <p:nvPr/>
            </p:nvSpPr>
            <p:spPr bwMode="auto">
              <a:xfrm flipV="1">
                <a:off x="49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1" name="Line 66"/>
              <p:cNvSpPr>
                <a:spLocks noChangeShapeType="1"/>
              </p:cNvSpPr>
              <p:nvPr/>
            </p:nvSpPr>
            <p:spPr bwMode="auto">
              <a:xfrm flipV="1">
                <a:off x="49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2" name="Line 67"/>
              <p:cNvSpPr>
                <a:spLocks noChangeShapeType="1"/>
              </p:cNvSpPr>
              <p:nvPr/>
            </p:nvSpPr>
            <p:spPr bwMode="auto">
              <a:xfrm flipV="1">
                <a:off x="49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3" name="Line 68"/>
              <p:cNvSpPr>
                <a:spLocks noChangeShapeType="1"/>
              </p:cNvSpPr>
              <p:nvPr/>
            </p:nvSpPr>
            <p:spPr bwMode="auto">
              <a:xfrm flipV="1">
                <a:off x="49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4" name="Line 69"/>
              <p:cNvSpPr>
                <a:spLocks noChangeShapeType="1"/>
              </p:cNvSpPr>
              <p:nvPr/>
            </p:nvSpPr>
            <p:spPr bwMode="auto">
              <a:xfrm flipV="1">
                <a:off x="49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5" name="Line 70"/>
              <p:cNvSpPr>
                <a:spLocks noChangeShapeType="1"/>
              </p:cNvSpPr>
              <p:nvPr/>
            </p:nvSpPr>
            <p:spPr bwMode="auto">
              <a:xfrm flipV="1">
                <a:off x="49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6" name="Line 71"/>
              <p:cNvSpPr>
                <a:spLocks noChangeShapeType="1"/>
              </p:cNvSpPr>
              <p:nvPr/>
            </p:nvSpPr>
            <p:spPr bwMode="auto">
              <a:xfrm flipV="1">
                <a:off x="49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7" name="Line 72"/>
              <p:cNvSpPr>
                <a:spLocks noChangeShapeType="1"/>
              </p:cNvSpPr>
              <p:nvPr/>
            </p:nvSpPr>
            <p:spPr bwMode="auto">
              <a:xfrm flipV="1">
                <a:off x="49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8" name="Line 73"/>
              <p:cNvSpPr>
                <a:spLocks noChangeShapeType="1"/>
              </p:cNvSpPr>
              <p:nvPr/>
            </p:nvSpPr>
            <p:spPr bwMode="auto">
              <a:xfrm flipV="1">
                <a:off x="49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49" name="Line 74"/>
              <p:cNvSpPr>
                <a:spLocks noChangeShapeType="1"/>
              </p:cNvSpPr>
              <p:nvPr/>
            </p:nvSpPr>
            <p:spPr bwMode="auto">
              <a:xfrm flipV="1">
                <a:off x="49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0" name="Line 75"/>
              <p:cNvSpPr>
                <a:spLocks noChangeShapeType="1"/>
              </p:cNvSpPr>
              <p:nvPr/>
            </p:nvSpPr>
            <p:spPr bwMode="auto">
              <a:xfrm flipV="1">
                <a:off x="49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1" name="Line 76"/>
              <p:cNvSpPr>
                <a:spLocks noChangeShapeType="1"/>
              </p:cNvSpPr>
              <p:nvPr/>
            </p:nvSpPr>
            <p:spPr bwMode="auto">
              <a:xfrm flipV="1">
                <a:off x="49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2" name="Line 77"/>
              <p:cNvSpPr>
                <a:spLocks noChangeShapeType="1"/>
              </p:cNvSpPr>
              <p:nvPr/>
            </p:nvSpPr>
            <p:spPr bwMode="auto">
              <a:xfrm flipV="1">
                <a:off x="49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3" name="Line 78"/>
              <p:cNvSpPr>
                <a:spLocks noChangeShapeType="1"/>
              </p:cNvSpPr>
              <p:nvPr/>
            </p:nvSpPr>
            <p:spPr bwMode="auto">
              <a:xfrm flipV="1">
                <a:off x="49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4" name="Line 79"/>
              <p:cNvSpPr>
                <a:spLocks noChangeShapeType="1"/>
              </p:cNvSpPr>
              <p:nvPr/>
            </p:nvSpPr>
            <p:spPr bwMode="auto">
              <a:xfrm flipV="1">
                <a:off x="49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5" name="Line 80"/>
              <p:cNvSpPr>
                <a:spLocks noChangeShapeType="1"/>
              </p:cNvSpPr>
              <p:nvPr/>
            </p:nvSpPr>
            <p:spPr bwMode="auto">
              <a:xfrm flipV="1">
                <a:off x="49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6" name="Line 81"/>
              <p:cNvSpPr>
                <a:spLocks noChangeShapeType="1"/>
              </p:cNvSpPr>
              <p:nvPr/>
            </p:nvSpPr>
            <p:spPr bwMode="auto">
              <a:xfrm flipV="1">
                <a:off x="49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7" name="Line 82"/>
              <p:cNvSpPr>
                <a:spLocks noChangeShapeType="1"/>
              </p:cNvSpPr>
              <p:nvPr/>
            </p:nvSpPr>
            <p:spPr bwMode="auto">
              <a:xfrm flipV="1">
                <a:off x="49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8" name="Line 83"/>
              <p:cNvSpPr>
                <a:spLocks noChangeShapeType="1"/>
              </p:cNvSpPr>
              <p:nvPr/>
            </p:nvSpPr>
            <p:spPr bwMode="auto">
              <a:xfrm flipV="1">
                <a:off x="49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59" name="Line 84"/>
              <p:cNvSpPr>
                <a:spLocks noChangeShapeType="1"/>
              </p:cNvSpPr>
              <p:nvPr/>
            </p:nvSpPr>
            <p:spPr bwMode="auto">
              <a:xfrm flipV="1">
                <a:off x="49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0" name="Line 85"/>
              <p:cNvSpPr>
                <a:spLocks noChangeShapeType="1"/>
              </p:cNvSpPr>
              <p:nvPr/>
            </p:nvSpPr>
            <p:spPr bwMode="auto">
              <a:xfrm flipV="1">
                <a:off x="49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1" name="Line 86"/>
              <p:cNvSpPr>
                <a:spLocks noChangeShapeType="1"/>
              </p:cNvSpPr>
              <p:nvPr/>
            </p:nvSpPr>
            <p:spPr bwMode="auto">
              <a:xfrm flipV="1">
                <a:off x="50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2" name="Line 87"/>
              <p:cNvSpPr>
                <a:spLocks noChangeShapeType="1"/>
              </p:cNvSpPr>
              <p:nvPr/>
            </p:nvSpPr>
            <p:spPr bwMode="auto">
              <a:xfrm flipV="1">
                <a:off x="50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3" name="Line 88"/>
              <p:cNvSpPr>
                <a:spLocks noChangeShapeType="1"/>
              </p:cNvSpPr>
              <p:nvPr/>
            </p:nvSpPr>
            <p:spPr bwMode="auto">
              <a:xfrm flipV="1">
                <a:off x="50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4" name="Line 89"/>
              <p:cNvSpPr>
                <a:spLocks noChangeShapeType="1"/>
              </p:cNvSpPr>
              <p:nvPr/>
            </p:nvSpPr>
            <p:spPr bwMode="auto">
              <a:xfrm flipV="1">
                <a:off x="50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5" name="Line 90"/>
              <p:cNvSpPr>
                <a:spLocks noChangeShapeType="1"/>
              </p:cNvSpPr>
              <p:nvPr/>
            </p:nvSpPr>
            <p:spPr bwMode="auto">
              <a:xfrm flipV="1">
                <a:off x="50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6" name="Line 91"/>
              <p:cNvSpPr>
                <a:spLocks noChangeShapeType="1"/>
              </p:cNvSpPr>
              <p:nvPr/>
            </p:nvSpPr>
            <p:spPr bwMode="auto">
              <a:xfrm flipV="1">
                <a:off x="50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7" name="Line 92"/>
              <p:cNvSpPr>
                <a:spLocks noChangeShapeType="1"/>
              </p:cNvSpPr>
              <p:nvPr/>
            </p:nvSpPr>
            <p:spPr bwMode="auto">
              <a:xfrm flipV="1">
                <a:off x="50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8" name="Line 93"/>
              <p:cNvSpPr>
                <a:spLocks noChangeShapeType="1"/>
              </p:cNvSpPr>
              <p:nvPr/>
            </p:nvSpPr>
            <p:spPr bwMode="auto">
              <a:xfrm flipV="1">
                <a:off x="50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69" name="Line 94"/>
              <p:cNvSpPr>
                <a:spLocks noChangeShapeType="1"/>
              </p:cNvSpPr>
              <p:nvPr/>
            </p:nvSpPr>
            <p:spPr bwMode="auto">
              <a:xfrm flipV="1">
                <a:off x="50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0" name="Line 95"/>
              <p:cNvSpPr>
                <a:spLocks noChangeShapeType="1"/>
              </p:cNvSpPr>
              <p:nvPr/>
            </p:nvSpPr>
            <p:spPr bwMode="auto">
              <a:xfrm flipV="1">
                <a:off x="50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1" name="Line 96"/>
              <p:cNvSpPr>
                <a:spLocks noChangeShapeType="1"/>
              </p:cNvSpPr>
              <p:nvPr/>
            </p:nvSpPr>
            <p:spPr bwMode="auto">
              <a:xfrm flipV="1">
                <a:off x="50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2" name="Line 97"/>
              <p:cNvSpPr>
                <a:spLocks noChangeShapeType="1"/>
              </p:cNvSpPr>
              <p:nvPr/>
            </p:nvSpPr>
            <p:spPr bwMode="auto">
              <a:xfrm flipV="1">
                <a:off x="50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3" name="Line 98"/>
              <p:cNvSpPr>
                <a:spLocks noChangeShapeType="1"/>
              </p:cNvSpPr>
              <p:nvPr/>
            </p:nvSpPr>
            <p:spPr bwMode="auto">
              <a:xfrm flipV="1">
                <a:off x="50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4" name="Line 99"/>
              <p:cNvSpPr>
                <a:spLocks noChangeShapeType="1"/>
              </p:cNvSpPr>
              <p:nvPr/>
            </p:nvSpPr>
            <p:spPr bwMode="auto">
              <a:xfrm flipV="1">
                <a:off x="50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5" name="Line 100"/>
              <p:cNvSpPr>
                <a:spLocks noChangeShapeType="1"/>
              </p:cNvSpPr>
              <p:nvPr/>
            </p:nvSpPr>
            <p:spPr bwMode="auto">
              <a:xfrm flipV="1">
                <a:off x="50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6" name="Line 101"/>
              <p:cNvSpPr>
                <a:spLocks noChangeShapeType="1"/>
              </p:cNvSpPr>
              <p:nvPr/>
            </p:nvSpPr>
            <p:spPr bwMode="auto">
              <a:xfrm flipV="1">
                <a:off x="50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7" name="Line 102"/>
              <p:cNvSpPr>
                <a:spLocks noChangeShapeType="1"/>
              </p:cNvSpPr>
              <p:nvPr/>
            </p:nvSpPr>
            <p:spPr bwMode="auto">
              <a:xfrm flipV="1">
                <a:off x="50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8" name="Line 103"/>
              <p:cNvSpPr>
                <a:spLocks noChangeShapeType="1"/>
              </p:cNvSpPr>
              <p:nvPr/>
            </p:nvSpPr>
            <p:spPr bwMode="auto">
              <a:xfrm flipV="1">
                <a:off x="50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79" name="Line 104"/>
              <p:cNvSpPr>
                <a:spLocks noChangeShapeType="1"/>
              </p:cNvSpPr>
              <p:nvPr/>
            </p:nvSpPr>
            <p:spPr bwMode="auto">
              <a:xfrm flipV="1">
                <a:off x="50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0" name="Line 105"/>
              <p:cNvSpPr>
                <a:spLocks noChangeShapeType="1"/>
              </p:cNvSpPr>
              <p:nvPr/>
            </p:nvSpPr>
            <p:spPr bwMode="auto">
              <a:xfrm flipV="1">
                <a:off x="50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1" name="Line 106"/>
              <p:cNvSpPr>
                <a:spLocks noChangeShapeType="1"/>
              </p:cNvSpPr>
              <p:nvPr/>
            </p:nvSpPr>
            <p:spPr bwMode="auto">
              <a:xfrm flipV="1">
                <a:off x="50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2" name="Line 107"/>
              <p:cNvSpPr>
                <a:spLocks noChangeShapeType="1"/>
              </p:cNvSpPr>
              <p:nvPr/>
            </p:nvSpPr>
            <p:spPr bwMode="auto">
              <a:xfrm flipV="1">
                <a:off x="50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3" name="Line 108"/>
              <p:cNvSpPr>
                <a:spLocks noChangeShapeType="1"/>
              </p:cNvSpPr>
              <p:nvPr/>
            </p:nvSpPr>
            <p:spPr bwMode="auto">
              <a:xfrm flipV="1">
                <a:off x="50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4" name="Line 109"/>
              <p:cNvSpPr>
                <a:spLocks noChangeShapeType="1"/>
              </p:cNvSpPr>
              <p:nvPr/>
            </p:nvSpPr>
            <p:spPr bwMode="auto">
              <a:xfrm flipV="1">
                <a:off x="50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5" name="Line 110"/>
              <p:cNvSpPr>
                <a:spLocks noChangeShapeType="1"/>
              </p:cNvSpPr>
              <p:nvPr/>
            </p:nvSpPr>
            <p:spPr bwMode="auto">
              <a:xfrm flipV="1">
                <a:off x="51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6" name="Line 111"/>
              <p:cNvSpPr>
                <a:spLocks noChangeShapeType="1"/>
              </p:cNvSpPr>
              <p:nvPr/>
            </p:nvSpPr>
            <p:spPr bwMode="auto">
              <a:xfrm flipV="1">
                <a:off x="51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7" name="Line 112"/>
              <p:cNvSpPr>
                <a:spLocks noChangeShapeType="1"/>
              </p:cNvSpPr>
              <p:nvPr/>
            </p:nvSpPr>
            <p:spPr bwMode="auto">
              <a:xfrm flipV="1">
                <a:off x="51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8" name="Line 113"/>
              <p:cNvSpPr>
                <a:spLocks noChangeShapeType="1"/>
              </p:cNvSpPr>
              <p:nvPr/>
            </p:nvSpPr>
            <p:spPr bwMode="auto">
              <a:xfrm flipV="1">
                <a:off x="51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89" name="Line 114"/>
              <p:cNvSpPr>
                <a:spLocks noChangeShapeType="1"/>
              </p:cNvSpPr>
              <p:nvPr/>
            </p:nvSpPr>
            <p:spPr bwMode="auto">
              <a:xfrm flipV="1">
                <a:off x="511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0" name="Line 115"/>
              <p:cNvSpPr>
                <a:spLocks noChangeShapeType="1"/>
              </p:cNvSpPr>
              <p:nvPr/>
            </p:nvSpPr>
            <p:spPr bwMode="auto">
              <a:xfrm flipV="1">
                <a:off x="511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1" name="Line 116"/>
              <p:cNvSpPr>
                <a:spLocks noChangeShapeType="1"/>
              </p:cNvSpPr>
              <p:nvPr/>
            </p:nvSpPr>
            <p:spPr bwMode="auto">
              <a:xfrm flipV="1">
                <a:off x="51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2" name="Line 117"/>
              <p:cNvSpPr>
                <a:spLocks noChangeShapeType="1"/>
              </p:cNvSpPr>
              <p:nvPr/>
            </p:nvSpPr>
            <p:spPr bwMode="auto">
              <a:xfrm flipV="1">
                <a:off x="512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3" name="Line 118"/>
              <p:cNvSpPr>
                <a:spLocks noChangeShapeType="1"/>
              </p:cNvSpPr>
              <p:nvPr/>
            </p:nvSpPr>
            <p:spPr bwMode="auto">
              <a:xfrm flipV="1">
                <a:off x="513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4" name="Line 119"/>
              <p:cNvSpPr>
                <a:spLocks noChangeShapeType="1"/>
              </p:cNvSpPr>
              <p:nvPr/>
            </p:nvSpPr>
            <p:spPr bwMode="auto">
              <a:xfrm flipV="1">
                <a:off x="513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5" name="Line 120"/>
              <p:cNvSpPr>
                <a:spLocks noChangeShapeType="1"/>
              </p:cNvSpPr>
              <p:nvPr/>
            </p:nvSpPr>
            <p:spPr bwMode="auto">
              <a:xfrm flipV="1">
                <a:off x="51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6" name="Line 121"/>
              <p:cNvSpPr>
                <a:spLocks noChangeShapeType="1"/>
              </p:cNvSpPr>
              <p:nvPr/>
            </p:nvSpPr>
            <p:spPr bwMode="auto">
              <a:xfrm flipV="1">
                <a:off x="514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7" name="Line 122"/>
              <p:cNvSpPr>
                <a:spLocks noChangeShapeType="1"/>
              </p:cNvSpPr>
              <p:nvPr/>
            </p:nvSpPr>
            <p:spPr bwMode="auto">
              <a:xfrm flipV="1">
                <a:off x="514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8" name="Line 123"/>
              <p:cNvSpPr>
                <a:spLocks noChangeShapeType="1"/>
              </p:cNvSpPr>
              <p:nvPr/>
            </p:nvSpPr>
            <p:spPr bwMode="auto">
              <a:xfrm flipV="1">
                <a:off x="51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799" name="Line 124"/>
              <p:cNvSpPr>
                <a:spLocks noChangeShapeType="1"/>
              </p:cNvSpPr>
              <p:nvPr/>
            </p:nvSpPr>
            <p:spPr bwMode="auto">
              <a:xfrm flipV="1">
                <a:off x="515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0" name="Line 125"/>
              <p:cNvSpPr>
                <a:spLocks noChangeShapeType="1"/>
              </p:cNvSpPr>
              <p:nvPr/>
            </p:nvSpPr>
            <p:spPr bwMode="auto">
              <a:xfrm flipV="1">
                <a:off x="516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1" name="Line 126"/>
              <p:cNvSpPr>
                <a:spLocks noChangeShapeType="1"/>
              </p:cNvSpPr>
              <p:nvPr/>
            </p:nvSpPr>
            <p:spPr bwMode="auto">
              <a:xfrm flipV="1">
                <a:off x="51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2" name="Line 127"/>
              <p:cNvSpPr>
                <a:spLocks noChangeShapeType="1"/>
              </p:cNvSpPr>
              <p:nvPr/>
            </p:nvSpPr>
            <p:spPr bwMode="auto">
              <a:xfrm flipV="1">
                <a:off x="516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3" name="Line 128"/>
              <p:cNvSpPr>
                <a:spLocks noChangeShapeType="1"/>
              </p:cNvSpPr>
              <p:nvPr/>
            </p:nvSpPr>
            <p:spPr bwMode="auto">
              <a:xfrm flipV="1">
                <a:off x="517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4" name="Line 129"/>
              <p:cNvSpPr>
                <a:spLocks noChangeShapeType="1"/>
              </p:cNvSpPr>
              <p:nvPr/>
            </p:nvSpPr>
            <p:spPr bwMode="auto">
              <a:xfrm flipV="1">
                <a:off x="51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5" name="Line 130"/>
              <p:cNvSpPr>
                <a:spLocks noChangeShapeType="1"/>
              </p:cNvSpPr>
              <p:nvPr/>
            </p:nvSpPr>
            <p:spPr bwMode="auto">
              <a:xfrm flipV="1">
                <a:off x="517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6" name="Line 131"/>
              <p:cNvSpPr>
                <a:spLocks noChangeShapeType="1"/>
              </p:cNvSpPr>
              <p:nvPr/>
            </p:nvSpPr>
            <p:spPr bwMode="auto">
              <a:xfrm flipV="1">
                <a:off x="518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7" name="Line 132"/>
              <p:cNvSpPr>
                <a:spLocks noChangeShapeType="1"/>
              </p:cNvSpPr>
              <p:nvPr/>
            </p:nvSpPr>
            <p:spPr bwMode="auto">
              <a:xfrm flipV="1">
                <a:off x="51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8" name="Line 133"/>
              <p:cNvSpPr>
                <a:spLocks noChangeShapeType="1"/>
              </p:cNvSpPr>
              <p:nvPr/>
            </p:nvSpPr>
            <p:spPr bwMode="auto">
              <a:xfrm flipV="1">
                <a:off x="519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09" name="Line 134"/>
              <p:cNvSpPr>
                <a:spLocks noChangeShapeType="1"/>
              </p:cNvSpPr>
              <p:nvPr/>
            </p:nvSpPr>
            <p:spPr bwMode="auto">
              <a:xfrm flipV="1">
                <a:off x="519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0" name="Line 135"/>
              <p:cNvSpPr>
                <a:spLocks noChangeShapeType="1"/>
              </p:cNvSpPr>
              <p:nvPr/>
            </p:nvSpPr>
            <p:spPr bwMode="auto">
              <a:xfrm flipV="1">
                <a:off x="52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1" name="Line 136"/>
              <p:cNvSpPr>
                <a:spLocks noChangeShapeType="1"/>
              </p:cNvSpPr>
              <p:nvPr/>
            </p:nvSpPr>
            <p:spPr bwMode="auto">
              <a:xfrm flipV="1">
                <a:off x="520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2" name="Line 137"/>
              <p:cNvSpPr>
                <a:spLocks noChangeShapeType="1"/>
              </p:cNvSpPr>
              <p:nvPr/>
            </p:nvSpPr>
            <p:spPr bwMode="auto">
              <a:xfrm flipV="1">
                <a:off x="520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3" name="Line 138"/>
              <p:cNvSpPr>
                <a:spLocks noChangeShapeType="1"/>
              </p:cNvSpPr>
              <p:nvPr/>
            </p:nvSpPr>
            <p:spPr bwMode="auto">
              <a:xfrm flipV="1">
                <a:off x="52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4" name="Line 139"/>
              <p:cNvSpPr>
                <a:spLocks noChangeShapeType="1"/>
              </p:cNvSpPr>
              <p:nvPr/>
            </p:nvSpPr>
            <p:spPr bwMode="auto">
              <a:xfrm flipV="1">
                <a:off x="521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5" name="Line 140"/>
              <p:cNvSpPr>
                <a:spLocks noChangeShapeType="1"/>
              </p:cNvSpPr>
              <p:nvPr/>
            </p:nvSpPr>
            <p:spPr bwMode="auto">
              <a:xfrm flipV="1">
                <a:off x="522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6" name="Line 141"/>
              <p:cNvSpPr>
                <a:spLocks noChangeShapeType="1"/>
              </p:cNvSpPr>
              <p:nvPr/>
            </p:nvSpPr>
            <p:spPr bwMode="auto">
              <a:xfrm flipV="1">
                <a:off x="52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7" name="Line 142"/>
              <p:cNvSpPr>
                <a:spLocks noChangeShapeType="1"/>
              </p:cNvSpPr>
              <p:nvPr/>
            </p:nvSpPr>
            <p:spPr bwMode="auto">
              <a:xfrm flipV="1">
                <a:off x="522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8" name="Line 143"/>
              <p:cNvSpPr>
                <a:spLocks noChangeShapeType="1"/>
              </p:cNvSpPr>
              <p:nvPr/>
            </p:nvSpPr>
            <p:spPr bwMode="auto">
              <a:xfrm flipV="1">
                <a:off x="523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19" name="Line 144"/>
              <p:cNvSpPr>
                <a:spLocks noChangeShapeType="1"/>
              </p:cNvSpPr>
              <p:nvPr/>
            </p:nvSpPr>
            <p:spPr bwMode="auto">
              <a:xfrm flipV="1">
                <a:off x="52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0" name="Line 145"/>
              <p:cNvSpPr>
                <a:spLocks noChangeShapeType="1"/>
              </p:cNvSpPr>
              <p:nvPr/>
            </p:nvSpPr>
            <p:spPr bwMode="auto">
              <a:xfrm flipV="1">
                <a:off x="523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1" name="Line 146"/>
              <p:cNvSpPr>
                <a:spLocks noChangeShapeType="1"/>
              </p:cNvSpPr>
              <p:nvPr/>
            </p:nvSpPr>
            <p:spPr bwMode="auto">
              <a:xfrm flipV="1">
                <a:off x="524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2" name="Line 147"/>
              <p:cNvSpPr>
                <a:spLocks noChangeShapeType="1"/>
              </p:cNvSpPr>
              <p:nvPr/>
            </p:nvSpPr>
            <p:spPr bwMode="auto">
              <a:xfrm flipV="1">
                <a:off x="52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3" name="Line 148"/>
              <p:cNvSpPr>
                <a:spLocks noChangeShapeType="1"/>
              </p:cNvSpPr>
              <p:nvPr/>
            </p:nvSpPr>
            <p:spPr bwMode="auto">
              <a:xfrm flipV="1">
                <a:off x="525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4" name="Line 149"/>
              <p:cNvSpPr>
                <a:spLocks noChangeShapeType="1"/>
              </p:cNvSpPr>
              <p:nvPr/>
            </p:nvSpPr>
            <p:spPr bwMode="auto">
              <a:xfrm flipV="1">
                <a:off x="525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5" name="Line 150"/>
              <p:cNvSpPr>
                <a:spLocks noChangeShapeType="1"/>
              </p:cNvSpPr>
              <p:nvPr/>
            </p:nvSpPr>
            <p:spPr bwMode="auto">
              <a:xfrm flipV="1">
                <a:off x="52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6" name="Line 151"/>
              <p:cNvSpPr>
                <a:spLocks noChangeShapeType="1"/>
              </p:cNvSpPr>
              <p:nvPr/>
            </p:nvSpPr>
            <p:spPr bwMode="auto">
              <a:xfrm flipV="1">
                <a:off x="526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7" name="Line 152"/>
              <p:cNvSpPr>
                <a:spLocks noChangeShapeType="1"/>
              </p:cNvSpPr>
              <p:nvPr/>
            </p:nvSpPr>
            <p:spPr bwMode="auto">
              <a:xfrm flipV="1">
                <a:off x="526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8" name="Line 153"/>
              <p:cNvSpPr>
                <a:spLocks noChangeShapeType="1"/>
              </p:cNvSpPr>
              <p:nvPr/>
            </p:nvSpPr>
            <p:spPr bwMode="auto">
              <a:xfrm flipV="1">
                <a:off x="52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29" name="Line 154"/>
              <p:cNvSpPr>
                <a:spLocks noChangeShapeType="1"/>
              </p:cNvSpPr>
              <p:nvPr/>
            </p:nvSpPr>
            <p:spPr bwMode="auto">
              <a:xfrm flipV="1">
                <a:off x="527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0" name="Line 155"/>
              <p:cNvSpPr>
                <a:spLocks noChangeShapeType="1"/>
              </p:cNvSpPr>
              <p:nvPr/>
            </p:nvSpPr>
            <p:spPr bwMode="auto">
              <a:xfrm flipV="1">
                <a:off x="528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1" name="Line 156"/>
              <p:cNvSpPr>
                <a:spLocks noChangeShapeType="1"/>
              </p:cNvSpPr>
              <p:nvPr/>
            </p:nvSpPr>
            <p:spPr bwMode="auto">
              <a:xfrm flipV="1">
                <a:off x="528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2" name="Line 157"/>
              <p:cNvSpPr>
                <a:spLocks noChangeShapeType="1"/>
              </p:cNvSpPr>
              <p:nvPr/>
            </p:nvSpPr>
            <p:spPr bwMode="auto">
              <a:xfrm flipV="1">
                <a:off x="52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3" name="Line 158"/>
              <p:cNvSpPr>
                <a:spLocks noChangeShapeType="1"/>
              </p:cNvSpPr>
              <p:nvPr/>
            </p:nvSpPr>
            <p:spPr bwMode="auto">
              <a:xfrm flipV="1">
                <a:off x="529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4" name="Line 159"/>
              <p:cNvSpPr>
                <a:spLocks noChangeShapeType="1"/>
              </p:cNvSpPr>
              <p:nvPr/>
            </p:nvSpPr>
            <p:spPr bwMode="auto">
              <a:xfrm flipV="1">
                <a:off x="529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5" name="Line 160"/>
              <p:cNvSpPr>
                <a:spLocks noChangeShapeType="1"/>
              </p:cNvSpPr>
              <p:nvPr/>
            </p:nvSpPr>
            <p:spPr bwMode="auto">
              <a:xfrm flipV="1">
                <a:off x="53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6" name="Line 161"/>
              <p:cNvSpPr>
                <a:spLocks noChangeShapeType="1"/>
              </p:cNvSpPr>
              <p:nvPr/>
            </p:nvSpPr>
            <p:spPr bwMode="auto">
              <a:xfrm flipV="1">
                <a:off x="530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7" name="Line 162"/>
              <p:cNvSpPr>
                <a:spLocks noChangeShapeType="1"/>
              </p:cNvSpPr>
              <p:nvPr/>
            </p:nvSpPr>
            <p:spPr bwMode="auto">
              <a:xfrm flipV="1">
                <a:off x="531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8" name="Line 163"/>
              <p:cNvSpPr>
                <a:spLocks noChangeShapeType="1"/>
              </p:cNvSpPr>
              <p:nvPr/>
            </p:nvSpPr>
            <p:spPr bwMode="auto">
              <a:xfrm flipV="1">
                <a:off x="53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39" name="Line 164"/>
              <p:cNvSpPr>
                <a:spLocks noChangeShapeType="1"/>
              </p:cNvSpPr>
              <p:nvPr/>
            </p:nvSpPr>
            <p:spPr bwMode="auto">
              <a:xfrm flipV="1">
                <a:off x="531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0" name="Line 165"/>
              <p:cNvSpPr>
                <a:spLocks noChangeShapeType="1"/>
              </p:cNvSpPr>
              <p:nvPr/>
            </p:nvSpPr>
            <p:spPr bwMode="auto">
              <a:xfrm flipV="1">
                <a:off x="532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1" name="Line 166"/>
              <p:cNvSpPr>
                <a:spLocks noChangeShapeType="1"/>
              </p:cNvSpPr>
              <p:nvPr/>
            </p:nvSpPr>
            <p:spPr bwMode="auto">
              <a:xfrm flipV="1">
                <a:off x="53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2" name="Line 167"/>
              <p:cNvSpPr>
                <a:spLocks noChangeShapeType="1"/>
              </p:cNvSpPr>
              <p:nvPr/>
            </p:nvSpPr>
            <p:spPr bwMode="auto">
              <a:xfrm flipV="1">
                <a:off x="532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3" name="Line 168"/>
              <p:cNvSpPr>
                <a:spLocks noChangeShapeType="1"/>
              </p:cNvSpPr>
              <p:nvPr/>
            </p:nvSpPr>
            <p:spPr bwMode="auto">
              <a:xfrm flipV="1">
                <a:off x="533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4" name="Line 169"/>
              <p:cNvSpPr>
                <a:spLocks noChangeShapeType="1"/>
              </p:cNvSpPr>
              <p:nvPr/>
            </p:nvSpPr>
            <p:spPr bwMode="auto">
              <a:xfrm flipV="1">
                <a:off x="53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5" name="Line 170"/>
              <p:cNvSpPr>
                <a:spLocks noChangeShapeType="1"/>
              </p:cNvSpPr>
              <p:nvPr/>
            </p:nvSpPr>
            <p:spPr bwMode="auto">
              <a:xfrm flipV="1">
                <a:off x="534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6" name="Line 171"/>
              <p:cNvSpPr>
                <a:spLocks noChangeShapeType="1"/>
              </p:cNvSpPr>
              <p:nvPr/>
            </p:nvSpPr>
            <p:spPr bwMode="auto">
              <a:xfrm flipV="1">
                <a:off x="534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7" name="Line 172"/>
              <p:cNvSpPr>
                <a:spLocks noChangeShapeType="1"/>
              </p:cNvSpPr>
              <p:nvPr/>
            </p:nvSpPr>
            <p:spPr bwMode="auto">
              <a:xfrm flipV="1">
                <a:off x="53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8" name="Line 173"/>
              <p:cNvSpPr>
                <a:spLocks noChangeShapeType="1"/>
              </p:cNvSpPr>
              <p:nvPr/>
            </p:nvSpPr>
            <p:spPr bwMode="auto">
              <a:xfrm flipV="1">
                <a:off x="535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49" name="Line 174"/>
              <p:cNvSpPr>
                <a:spLocks noChangeShapeType="1"/>
              </p:cNvSpPr>
              <p:nvPr/>
            </p:nvSpPr>
            <p:spPr bwMode="auto">
              <a:xfrm flipV="1">
                <a:off x="535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0" name="Line 175"/>
              <p:cNvSpPr>
                <a:spLocks noChangeShapeType="1"/>
              </p:cNvSpPr>
              <p:nvPr/>
            </p:nvSpPr>
            <p:spPr bwMode="auto">
              <a:xfrm flipV="1">
                <a:off x="53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1" name="Line 176"/>
              <p:cNvSpPr>
                <a:spLocks noChangeShapeType="1"/>
              </p:cNvSpPr>
              <p:nvPr/>
            </p:nvSpPr>
            <p:spPr bwMode="auto">
              <a:xfrm flipV="1">
                <a:off x="536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2" name="Line 177"/>
              <p:cNvSpPr>
                <a:spLocks noChangeShapeType="1"/>
              </p:cNvSpPr>
              <p:nvPr/>
            </p:nvSpPr>
            <p:spPr bwMode="auto">
              <a:xfrm flipV="1">
                <a:off x="537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3" name="Line 178"/>
              <p:cNvSpPr>
                <a:spLocks noChangeShapeType="1"/>
              </p:cNvSpPr>
              <p:nvPr/>
            </p:nvSpPr>
            <p:spPr bwMode="auto">
              <a:xfrm flipV="1">
                <a:off x="53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4" name="Line 179"/>
              <p:cNvSpPr>
                <a:spLocks noChangeShapeType="1"/>
              </p:cNvSpPr>
              <p:nvPr/>
            </p:nvSpPr>
            <p:spPr bwMode="auto">
              <a:xfrm flipV="1">
                <a:off x="537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5" name="Line 180"/>
              <p:cNvSpPr>
                <a:spLocks noChangeShapeType="1"/>
              </p:cNvSpPr>
              <p:nvPr/>
            </p:nvSpPr>
            <p:spPr bwMode="auto">
              <a:xfrm flipV="1">
                <a:off x="5382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6" name="Line 181"/>
              <p:cNvSpPr>
                <a:spLocks noChangeShapeType="1"/>
              </p:cNvSpPr>
              <p:nvPr/>
            </p:nvSpPr>
            <p:spPr bwMode="auto">
              <a:xfrm flipV="1">
                <a:off x="53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7" name="Line 182"/>
              <p:cNvSpPr>
                <a:spLocks noChangeShapeType="1"/>
              </p:cNvSpPr>
              <p:nvPr/>
            </p:nvSpPr>
            <p:spPr bwMode="auto">
              <a:xfrm flipV="1">
                <a:off x="5388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8" name="Line 183"/>
              <p:cNvSpPr>
                <a:spLocks noChangeShapeType="1"/>
              </p:cNvSpPr>
              <p:nvPr/>
            </p:nvSpPr>
            <p:spPr bwMode="auto">
              <a:xfrm flipV="1">
                <a:off x="5394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59" name="Line 184"/>
              <p:cNvSpPr>
                <a:spLocks noChangeShapeType="1"/>
              </p:cNvSpPr>
              <p:nvPr/>
            </p:nvSpPr>
            <p:spPr bwMode="auto">
              <a:xfrm flipV="1">
                <a:off x="54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0" name="Line 185"/>
              <p:cNvSpPr>
                <a:spLocks noChangeShapeType="1"/>
              </p:cNvSpPr>
              <p:nvPr/>
            </p:nvSpPr>
            <p:spPr bwMode="auto">
              <a:xfrm flipV="1">
                <a:off x="5400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861" name="Line 186"/>
              <p:cNvSpPr>
                <a:spLocks noChangeShapeType="1"/>
              </p:cNvSpPr>
              <p:nvPr/>
            </p:nvSpPr>
            <p:spPr bwMode="auto">
              <a:xfrm flipV="1">
                <a:off x="5406" y="2124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58613" name="Line 187"/>
            <p:cNvSpPr>
              <a:spLocks noChangeShapeType="1"/>
            </p:cNvSpPr>
            <p:nvPr/>
          </p:nvSpPr>
          <p:spPr bwMode="auto">
            <a:xfrm flipV="1">
              <a:off x="5412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4" name="Line 188"/>
            <p:cNvSpPr>
              <a:spLocks noChangeShapeType="1"/>
            </p:cNvSpPr>
            <p:nvPr/>
          </p:nvSpPr>
          <p:spPr bwMode="auto">
            <a:xfrm flipV="1">
              <a:off x="5412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5" name="Line 189"/>
            <p:cNvSpPr>
              <a:spLocks noChangeShapeType="1"/>
            </p:cNvSpPr>
            <p:nvPr/>
          </p:nvSpPr>
          <p:spPr bwMode="auto">
            <a:xfrm flipV="1">
              <a:off x="5418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6" name="Line 190"/>
            <p:cNvSpPr>
              <a:spLocks noChangeShapeType="1"/>
            </p:cNvSpPr>
            <p:nvPr/>
          </p:nvSpPr>
          <p:spPr bwMode="auto">
            <a:xfrm flipV="1">
              <a:off x="5424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7" name="Line 191"/>
            <p:cNvSpPr>
              <a:spLocks noChangeShapeType="1"/>
            </p:cNvSpPr>
            <p:nvPr/>
          </p:nvSpPr>
          <p:spPr bwMode="auto">
            <a:xfrm flipV="1">
              <a:off x="5430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8" name="Line 192"/>
            <p:cNvSpPr>
              <a:spLocks noChangeShapeType="1"/>
            </p:cNvSpPr>
            <p:nvPr/>
          </p:nvSpPr>
          <p:spPr bwMode="auto">
            <a:xfrm flipV="1">
              <a:off x="5430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19" name="Line 193"/>
            <p:cNvSpPr>
              <a:spLocks noChangeShapeType="1"/>
            </p:cNvSpPr>
            <p:nvPr/>
          </p:nvSpPr>
          <p:spPr bwMode="auto">
            <a:xfrm flipV="1">
              <a:off x="5436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0" name="Line 194"/>
            <p:cNvSpPr>
              <a:spLocks noChangeShapeType="1"/>
            </p:cNvSpPr>
            <p:nvPr/>
          </p:nvSpPr>
          <p:spPr bwMode="auto">
            <a:xfrm flipV="1">
              <a:off x="5442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1" name="Line 195"/>
            <p:cNvSpPr>
              <a:spLocks noChangeShapeType="1"/>
            </p:cNvSpPr>
            <p:nvPr/>
          </p:nvSpPr>
          <p:spPr bwMode="auto">
            <a:xfrm flipV="1">
              <a:off x="5442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2" name="Line 196"/>
            <p:cNvSpPr>
              <a:spLocks noChangeShapeType="1"/>
            </p:cNvSpPr>
            <p:nvPr/>
          </p:nvSpPr>
          <p:spPr bwMode="auto">
            <a:xfrm flipV="1">
              <a:off x="5448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3" name="Line 197"/>
            <p:cNvSpPr>
              <a:spLocks noChangeShapeType="1"/>
            </p:cNvSpPr>
            <p:nvPr/>
          </p:nvSpPr>
          <p:spPr bwMode="auto">
            <a:xfrm flipV="1">
              <a:off x="5454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4" name="Line 198"/>
            <p:cNvSpPr>
              <a:spLocks noChangeShapeType="1"/>
            </p:cNvSpPr>
            <p:nvPr/>
          </p:nvSpPr>
          <p:spPr bwMode="auto">
            <a:xfrm flipV="1">
              <a:off x="5454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5" name="Line 199"/>
            <p:cNvSpPr>
              <a:spLocks noChangeShapeType="1"/>
            </p:cNvSpPr>
            <p:nvPr/>
          </p:nvSpPr>
          <p:spPr bwMode="auto">
            <a:xfrm flipV="1">
              <a:off x="5460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6" name="Line 200"/>
            <p:cNvSpPr>
              <a:spLocks noChangeShapeType="1"/>
            </p:cNvSpPr>
            <p:nvPr/>
          </p:nvSpPr>
          <p:spPr bwMode="auto">
            <a:xfrm flipV="1">
              <a:off x="5466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7" name="Line 201"/>
            <p:cNvSpPr>
              <a:spLocks noChangeShapeType="1"/>
            </p:cNvSpPr>
            <p:nvPr/>
          </p:nvSpPr>
          <p:spPr bwMode="auto">
            <a:xfrm flipV="1">
              <a:off x="5466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8" name="Line 202"/>
            <p:cNvSpPr>
              <a:spLocks noChangeShapeType="1"/>
            </p:cNvSpPr>
            <p:nvPr/>
          </p:nvSpPr>
          <p:spPr bwMode="auto">
            <a:xfrm flipV="1">
              <a:off x="5472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29" name="Line 203"/>
            <p:cNvSpPr>
              <a:spLocks noChangeShapeType="1"/>
            </p:cNvSpPr>
            <p:nvPr/>
          </p:nvSpPr>
          <p:spPr bwMode="auto">
            <a:xfrm flipV="1">
              <a:off x="5478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0" name="Line 204"/>
            <p:cNvSpPr>
              <a:spLocks noChangeShapeType="1"/>
            </p:cNvSpPr>
            <p:nvPr/>
          </p:nvSpPr>
          <p:spPr bwMode="auto">
            <a:xfrm flipV="1">
              <a:off x="5478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1" name="Line 205"/>
            <p:cNvSpPr>
              <a:spLocks noChangeShapeType="1"/>
            </p:cNvSpPr>
            <p:nvPr/>
          </p:nvSpPr>
          <p:spPr bwMode="auto">
            <a:xfrm flipV="1">
              <a:off x="5484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2" name="Line 206"/>
            <p:cNvSpPr>
              <a:spLocks noChangeShapeType="1"/>
            </p:cNvSpPr>
            <p:nvPr/>
          </p:nvSpPr>
          <p:spPr bwMode="auto">
            <a:xfrm flipV="1">
              <a:off x="5490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3" name="Line 207"/>
            <p:cNvSpPr>
              <a:spLocks noChangeShapeType="1"/>
            </p:cNvSpPr>
            <p:nvPr/>
          </p:nvSpPr>
          <p:spPr bwMode="auto">
            <a:xfrm flipV="1">
              <a:off x="5490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4" name="Line 208"/>
            <p:cNvSpPr>
              <a:spLocks noChangeShapeType="1"/>
            </p:cNvSpPr>
            <p:nvPr/>
          </p:nvSpPr>
          <p:spPr bwMode="auto">
            <a:xfrm flipV="1">
              <a:off x="5496" y="2124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5" name="Freeform 209"/>
            <p:cNvSpPr>
              <a:spLocks/>
            </p:cNvSpPr>
            <p:nvPr/>
          </p:nvSpPr>
          <p:spPr bwMode="auto">
            <a:xfrm>
              <a:off x="624" y="1716"/>
              <a:ext cx="4872" cy="438"/>
            </a:xfrm>
            <a:custGeom>
              <a:avLst/>
              <a:gdLst>
                <a:gd name="T0" fmla="*/ 468 w 812"/>
                <a:gd name="T1" fmla="*/ 2628 h 73"/>
                <a:gd name="T2" fmla="*/ 900 w 812"/>
                <a:gd name="T3" fmla="*/ 1908 h 73"/>
                <a:gd name="T4" fmla="*/ 1368 w 812"/>
                <a:gd name="T5" fmla="*/ 1332 h 73"/>
                <a:gd name="T6" fmla="*/ 1836 w 812"/>
                <a:gd name="T7" fmla="*/ 1152 h 73"/>
                <a:gd name="T8" fmla="*/ 2304 w 812"/>
                <a:gd name="T9" fmla="*/ 1692 h 73"/>
                <a:gd name="T10" fmla="*/ 2772 w 812"/>
                <a:gd name="T11" fmla="*/ 1008 h 73"/>
                <a:gd name="T12" fmla="*/ 3240 w 812"/>
                <a:gd name="T13" fmla="*/ 828 h 73"/>
                <a:gd name="T14" fmla="*/ 3672 w 812"/>
                <a:gd name="T15" fmla="*/ 1692 h 73"/>
                <a:gd name="T16" fmla="*/ 4140 w 812"/>
                <a:gd name="T17" fmla="*/ 1512 h 73"/>
                <a:gd name="T18" fmla="*/ 4608 w 812"/>
                <a:gd name="T19" fmla="*/ 1296 h 73"/>
                <a:gd name="T20" fmla="*/ 5076 w 812"/>
                <a:gd name="T21" fmla="*/ 1980 h 73"/>
                <a:gd name="T22" fmla="*/ 5544 w 812"/>
                <a:gd name="T23" fmla="*/ 432 h 73"/>
                <a:gd name="T24" fmla="*/ 6012 w 812"/>
                <a:gd name="T25" fmla="*/ 540 h 73"/>
                <a:gd name="T26" fmla="*/ 6480 w 812"/>
                <a:gd name="T27" fmla="*/ 684 h 73"/>
                <a:gd name="T28" fmla="*/ 6912 w 812"/>
                <a:gd name="T29" fmla="*/ 648 h 73"/>
                <a:gd name="T30" fmla="*/ 7380 w 812"/>
                <a:gd name="T31" fmla="*/ 504 h 73"/>
                <a:gd name="T32" fmla="*/ 7848 w 812"/>
                <a:gd name="T33" fmla="*/ 1080 h 73"/>
                <a:gd name="T34" fmla="*/ 8316 w 812"/>
                <a:gd name="T35" fmla="*/ 828 h 73"/>
                <a:gd name="T36" fmla="*/ 8784 w 812"/>
                <a:gd name="T37" fmla="*/ 828 h 73"/>
                <a:gd name="T38" fmla="*/ 9252 w 812"/>
                <a:gd name="T39" fmla="*/ 432 h 73"/>
                <a:gd name="T40" fmla="*/ 9684 w 812"/>
                <a:gd name="T41" fmla="*/ 108 h 73"/>
                <a:gd name="T42" fmla="*/ 10152 w 812"/>
                <a:gd name="T43" fmla="*/ 288 h 73"/>
                <a:gd name="T44" fmla="*/ 10620 w 812"/>
                <a:gd name="T45" fmla="*/ 468 h 73"/>
                <a:gd name="T46" fmla="*/ 11088 w 812"/>
                <a:gd name="T47" fmla="*/ 2628 h 73"/>
                <a:gd name="T48" fmla="*/ 11556 w 812"/>
                <a:gd name="T49" fmla="*/ 2160 h 73"/>
                <a:gd name="T50" fmla="*/ 12024 w 812"/>
                <a:gd name="T51" fmla="*/ 360 h 73"/>
                <a:gd name="T52" fmla="*/ 12492 w 812"/>
                <a:gd name="T53" fmla="*/ 180 h 73"/>
                <a:gd name="T54" fmla="*/ 12924 w 812"/>
                <a:gd name="T55" fmla="*/ 540 h 73"/>
                <a:gd name="T56" fmla="*/ 13392 w 812"/>
                <a:gd name="T57" fmla="*/ 144 h 73"/>
                <a:gd name="T58" fmla="*/ 13860 w 812"/>
                <a:gd name="T59" fmla="*/ 432 h 73"/>
                <a:gd name="T60" fmla="*/ 14328 w 812"/>
                <a:gd name="T61" fmla="*/ 972 h 73"/>
                <a:gd name="T62" fmla="*/ 14796 w 812"/>
                <a:gd name="T63" fmla="*/ 1260 h 73"/>
                <a:gd name="T64" fmla="*/ 15264 w 812"/>
                <a:gd name="T65" fmla="*/ 648 h 73"/>
                <a:gd name="T66" fmla="*/ 15696 w 812"/>
                <a:gd name="T67" fmla="*/ 1188 h 73"/>
                <a:gd name="T68" fmla="*/ 16164 w 812"/>
                <a:gd name="T69" fmla="*/ 720 h 73"/>
                <a:gd name="T70" fmla="*/ 16632 w 812"/>
                <a:gd name="T71" fmla="*/ 1404 h 73"/>
                <a:gd name="T72" fmla="*/ 17100 w 812"/>
                <a:gd name="T73" fmla="*/ 324 h 73"/>
                <a:gd name="T74" fmla="*/ 17568 w 812"/>
                <a:gd name="T75" fmla="*/ 720 h 73"/>
                <a:gd name="T76" fmla="*/ 18036 w 812"/>
                <a:gd name="T77" fmla="*/ 1836 h 73"/>
                <a:gd name="T78" fmla="*/ 18504 w 812"/>
                <a:gd name="T79" fmla="*/ 1116 h 73"/>
                <a:gd name="T80" fmla="*/ 18936 w 812"/>
                <a:gd name="T81" fmla="*/ 1512 h 73"/>
                <a:gd name="T82" fmla="*/ 19404 w 812"/>
                <a:gd name="T83" fmla="*/ 1368 h 73"/>
                <a:gd name="T84" fmla="*/ 19872 w 812"/>
                <a:gd name="T85" fmla="*/ 1188 h 73"/>
                <a:gd name="T86" fmla="*/ 20340 w 812"/>
                <a:gd name="T87" fmla="*/ 1548 h 73"/>
                <a:gd name="T88" fmla="*/ 20808 w 812"/>
                <a:gd name="T89" fmla="*/ 1152 h 73"/>
                <a:gd name="T90" fmla="*/ 21276 w 812"/>
                <a:gd name="T91" fmla="*/ 1044 h 73"/>
                <a:gd name="T92" fmla="*/ 21708 w 812"/>
                <a:gd name="T93" fmla="*/ 2628 h 73"/>
                <a:gd name="T94" fmla="*/ 22176 w 812"/>
                <a:gd name="T95" fmla="*/ 2268 h 73"/>
                <a:gd name="T96" fmla="*/ 22644 w 812"/>
                <a:gd name="T97" fmla="*/ 792 h 73"/>
                <a:gd name="T98" fmla="*/ 23112 w 812"/>
                <a:gd name="T99" fmla="*/ 648 h 73"/>
                <a:gd name="T100" fmla="*/ 23580 w 812"/>
                <a:gd name="T101" fmla="*/ 1836 h 73"/>
                <a:gd name="T102" fmla="*/ 24048 w 812"/>
                <a:gd name="T103" fmla="*/ 504 h 73"/>
                <a:gd name="T104" fmla="*/ 24480 w 812"/>
                <a:gd name="T105" fmla="*/ 1260 h 73"/>
                <a:gd name="T106" fmla="*/ 24948 w 812"/>
                <a:gd name="T107" fmla="*/ 1152 h 73"/>
                <a:gd name="T108" fmla="*/ 25416 w 812"/>
                <a:gd name="T109" fmla="*/ 972 h 73"/>
                <a:gd name="T110" fmla="*/ 25884 w 812"/>
                <a:gd name="T111" fmla="*/ 576 h 73"/>
                <a:gd name="T112" fmla="*/ 26352 w 812"/>
                <a:gd name="T113" fmla="*/ 2268 h 73"/>
                <a:gd name="T114" fmla="*/ 26820 w 812"/>
                <a:gd name="T115" fmla="*/ 1152 h 73"/>
                <a:gd name="T116" fmla="*/ 27288 w 812"/>
                <a:gd name="T117" fmla="*/ 1728 h 73"/>
                <a:gd name="T118" fmla="*/ 27720 w 812"/>
                <a:gd name="T119" fmla="*/ 1728 h 73"/>
                <a:gd name="T120" fmla="*/ 28188 w 812"/>
                <a:gd name="T121" fmla="*/ 1188 h 73"/>
                <a:gd name="T122" fmla="*/ 28656 w 812"/>
                <a:gd name="T123" fmla="*/ 756 h 73"/>
                <a:gd name="T124" fmla="*/ 29124 w 812"/>
                <a:gd name="T125" fmla="*/ 972 h 7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12"/>
                <a:gd name="T190" fmla="*/ 0 h 73"/>
                <a:gd name="T191" fmla="*/ 812 w 812"/>
                <a:gd name="T192" fmla="*/ 73 h 7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12" h="73">
                  <a:moveTo>
                    <a:pt x="0" y="72"/>
                  </a:moveTo>
                  <a:lnTo>
                    <a:pt x="1" y="73"/>
                  </a:lnTo>
                  <a:lnTo>
                    <a:pt x="2" y="73"/>
                  </a:lnTo>
                  <a:lnTo>
                    <a:pt x="2" y="72"/>
                  </a:lnTo>
                  <a:lnTo>
                    <a:pt x="3" y="70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5" y="69"/>
                  </a:lnTo>
                  <a:lnTo>
                    <a:pt x="6" y="71"/>
                  </a:lnTo>
                  <a:lnTo>
                    <a:pt x="6" y="73"/>
                  </a:lnTo>
                  <a:lnTo>
                    <a:pt x="7" y="73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2" y="73"/>
                  </a:lnTo>
                  <a:lnTo>
                    <a:pt x="13" y="73"/>
                  </a:lnTo>
                  <a:lnTo>
                    <a:pt x="14" y="73"/>
                  </a:lnTo>
                  <a:lnTo>
                    <a:pt x="15" y="73"/>
                  </a:lnTo>
                  <a:lnTo>
                    <a:pt x="16" y="73"/>
                  </a:lnTo>
                  <a:lnTo>
                    <a:pt x="17" y="72"/>
                  </a:lnTo>
                  <a:lnTo>
                    <a:pt x="17" y="69"/>
                  </a:lnTo>
                  <a:lnTo>
                    <a:pt x="18" y="65"/>
                  </a:lnTo>
                  <a:lnTo>
                    <a:pt x="19" y="62"/>
                  </a:lnTo>
                  <a:lnTo>
                    <a:pt x="19" y="60"/>
                  </a:lnTo>
                  <a:lnTo>
                    <a:pt x="20" y="58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2" y="55"/>
                  </a:lnTo>
                  <a:lnTo>
                    <a:pt x="23" y="55"/>
                  </a:lnTo>
                  <a:lnTo>
                    <a:pt x="24" y="55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26" y="51"/>
                  </a:lnTo>
                  <a:lnTo>
                    <a:pt x="27" y="50"/>
                  </a:lnTo>
                  <a:lnTo>
                    <a:pt x="27" y="48"/>
                  </a:lnTo>
                  <a:lnTo>
                    <a:pt x="28" y="45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30" y="42"/>
                  </a:lnTo>
                  <a:lnTo>
                    <a:pt x="31" y="41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3" y="43"/>
                  </a:lnTo>
                  <a:lnTo>
                    <a:pt x="33" y="45"/>
                  </a:lnTo>
                  <a:lnTo>
                    <a:pt x="34" y="45"/>
                  </a:lnTo>
                  <a:lnTo>
                    <a:pt x="35" y="45"/>
                  </a:lnTo>
                  <a:lnTo>
                    <a:pt x="35" y="42"/>
                  </a:lnTo>
                  <a:lnTo>
                    <a:pt x="36" y="41"/>
                  </a:lnTo>
                  <a:lnTo>
                    <a:pt x="37" y="40"/>
                  </a:lnTo>
                  <a:lnTo>
                    <a:pt x="38" y="39"/>
                  </a:lnTo>
                  <a:lnTo>
                    <a:pt x="38" y="37"/>
                  </a:lnTo>
                  <a:lnTo>
                    <a:pt x="39" y="36"/>
                  </a:lnTo>
                  <a:lnTo>
                    <a:pt x="40" y="35"/>
                  </a:lnTo>
                  <a:lnTo>
                    <a:pt x="40" y="34"/>
                  </a:lnTo>
                  <a:lnTo>
                    <a:pt x="41" y="34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3" y="40"/>
                  </a:lnTo>
                  <a:lnTo>
                    <a:pt x="44" y="41"/>
                  </a:lnTo>
                  <a:lnTo>
                    <a:pt x="44" y="42"/>
                  </a:lnTo>
                  <a:lnTo>
                    <a:pt x="45" y="42"/>
                  </a:lnTo>
                  <a:lnTo>
                    <a:pt x="46" y="42"/>
                  </a:lnTo>
                  <a:lnTo>
                    <a:pt x="46" y="39"/>
                  </a:lnTo>
                  <a:lnTo>
                    <a:pt x="47" y="36"/>
                  </a:lnTo>
                  <a:lnTo>
                    <a:pt x="48" y="33"/>
                  </a:lnTo>
                  <a:lnTo>
                    <a:pt x="48" y="35"/>
                  </a:lnTo>
                  <a:lnTo>
                    <a:pt x="49" y="36"/>
                  </a:lnTo>
                  <a:lnTo>
                    <a:pt x="50" y="37"/>
                  </a:lnTo>
                  <a:lnTo>
                    <a:pt x="50" y="35"/>
                  </a:lnTo>
                  <a:lnTo>
                    <a:pt x="51" y="32"/>
                  </a:lnTo>
                  <a:lnTo>
                    <a:pt x="52" y="32"/>
                  </a:lnTo>
                  <a:lnTo>
                    <a:pt x="52" y="33"/>
                  </a:lnTo>
                  <a:lnTo>
                    <a:pt x="53" y="34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6" y="36"/>
                  </a:lnTo>
                  <a:lnTo>
                    <a:pt x="56" y="37"/>
                  </a:lnTo>
                  <a:lnTo>
                    <a:pt x="57" y="39"/>
                  </a:lnTo>
                  <a:lnTo>
                    <a:pt x="58" y="40"/>
                  </a:lnTo>
                  <a:lnTo>
                    <a:pt x="58" y="41"/>
                  </a:lnTo>
                  <a:lnTo>
                    <a:pt x="59" y="42"/>
                  </a:lnTo>
                  <a:lnTo>
                    <a:pt x="60" y="45"/>
                  </a:lnTo>
                  <a:lnTo>
                    <a:pt x="61" y="48"/>
                  </a:lnTo>
                  <a:lnTo>
                    <a:pt x="61" y="52"/>
                  </a:lnTo>
                  <a:lnTo>
                    <a:pt x="62" y="54"/>
                  </a:lnTo>
                  <a:lnTo>
                    <a:pt x="63" y="54"/>
                  </a:lnTo>
                  <a:lnTo>
                    <a:pt x="63" y="51"/>
                  </a:lnTo>
                  <a:lnTo>
                    <a:pt x="64" y="47"/>
                  </a:lnTo>
                  <a:lnTo>
                    <a:pt x="65" y="41"/>
                  </a:lnTo>
                  <a:lnTo>
                    <a:pt x="65" y="36"/>
                  </a:lnTo>
                  <a:lnTo>
                    <a:pt x="66" y="33"/>
                  </a:lnTo>
                  <a:lnTo>
                    <a:pt x="67" y="32"/>
                  </a:lnTo>
                  <a:lnTo>
                    <a:pt x="67" y="33"/>
                  </a:lnTo>
                  <a:lnTo>
                    <a:pt x="68" y="32"/>
                  </a:lnTo>
                  <a:lnTo>
                    <a:pt x="69" y="31"/>
                  </a:lnTo>
                  <a:lnTo>
                    <a:pt x="69" y="30"/>
                  </a:lnTo>
                  <a:lnTo>
                    <a:pt x="70" y="30"/>
                  </a:lnTo>
                  <a:lnTo>
                    <a:pt x="71" y="30"/>
                  </a:lnTo>
                  <a:lnTo>
                    <a:pt x="72" y="31"/>
                  </a:lnTo>
                  <a:lnTo>
                    <a:pt x="73" y="32"/>
                  </a:lnTo>
                  <a:lnTo>
                    <a:pt x="73" y="33"/>
                  </a:lnTo>
                  <a:lnTo>
                    <a:pt x="74" y="33"/>
                  </a:lnTo>
                  <a:lnTo>
                    <a:pt x="75" y="33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79" y="24"/>
                  </a:lnTo>
                  <a:lnTo>
                    <a:pt x="80" y="22"/>
                  </a:lnTo>
                  <a:lnTo>
                    <a:pt x="81" y="21"/>
                  </a:lnTo>
                  <a:lnTo>
                    <a:pt x="81" y="20"/>
                  </a:lnTo>
                  <a:lnTo>
                    <a:pt x="82" y="20"/>
                  </a:lnTo>
                  <a:lnTo>
                    <a:pt x="83" y="25"/>
                  </a:lnTo>
                  <a:lnTo>
                    <a:pt x="83" y="30"/>
                  </a:lnTo>
                  <a:lnTo>
                    <a:pt x="84" y="33"/>
                  </a:lnTo>
                  <a:lnTo>
                    <a:pt x="85" y="30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7" y="23"/>
                  </a:lnTo>
                  <a:lnTo>
                    <a:pt x="88" y="23"/>
                  </a:lnTo>
                  <a:lnTo>
                    <a:pt x="88" y="24"/>
                  </a:lnTo>
                  <a:lnTo>
                    <a:pt x="89" y="24"/>
                  </a:lnTo>
                  <a:lnTo>
                    <a:pt x="90" y="23"/>
                  </a:lnTo>
                  <a:lnTo>
                    <a:pt x="90" y="20"/>
                  </a:lnTo>
                  <a:lnTo>
                    <a:pt x="91" y="19"/>
                  </a:lnTo>
                  <a:lnTo>
                    <a:pt x="92" y="19"/>
                  </a:lnTo>
                  <a:lnTo>
                    <a:pt x="92" y="22"/>
                  </a:lnTo>
                  <a:lnTo>
                    <a:pt x="93" y="21"/>
                  </a:lnTo>
                  <a:lnTo>
                    <a:pt x="94" y="21"/>
                  </a:lnTo>
                  <a:lnTo>
                    <a:pt x="94" y="20"/>
                  </a:lnTo>
                  <a:lnTo>
                    <a:pt x="95" y="21"/>
                  </a:lnTo>
                  <a:lnTo>
                    <a:pt x="96" y="21"/>
                  </a:lnTo>
                  <a:lnTo>
                    <a:pt x="96" y="18"/>
                  </a:lnTo>
                  <a:lnTo>
                    <a:pt x="97" y="16"/>
                  </a:lnTo>
                  <a:lnTo>
                    <a:pt x="98" y="16"/>
                  </a:lnTo>
                  <a:lnTo>
                    <a:pt x="98" y="18"/>
                  </a:lnTo>
                  <a:lnTo>
                    <a:pt x="99" y="21"/>
                  </a:lnTo>
                  <a:lnTo>
                    <a:pt x="100" y="24"/>
                  </a:lnTo>
                  <a:lnTo>
                    <a:pt x="100" y="28"/>
                  </a:lnTo>
                  <a:lnTo>
                    <a:pt x="101" y="35"/>
                  </a:lnTo>
                  <a:lnTo>
                    <a:pt x="102" y="41"/>
                  </a:lnTo>
                  <a:lnTo>
                    <a:pt x="102" y="47"/>
                  </a:lnTo>
                  <a:lnTo>
                    <a:pt x="103" y="51"/>
                  </a:lnTo>
                  <a:lnTo>
                    <a:pt x="104" y="55"/>
                  </a:lnTo>
                  <a:lnTo>
                    <a:pt x="104" y="58"/>
                  </a:lnTo>
                  <a:lnTo>
                    <a:pt x="105" y="60"/>
                  </a:lnTo>
                  <a:lnTo>
                    <a:pt x="106" y="60"/>
                  </a:lnTo>
                  <a:lnTo>
                    <a:pt x="107" y="60"/>
                  </a:lnTo>
                  <a:lnTo>
                    <a:pt x="108" y="61"/>
                  </a:lnTo>
                  <a:lnTo>
                    <a:pt x="109" y="63"/>
                  </a:lnTo>
                  <a:lnTo>
                    <a:pt x="110" y="63"/>
                  </a:lnTo>
                  <a:lnTo>
                    <a:pt x="111" y="60"/>
                  </a:lnTo>
                  <a:lnTo>
                    <a:pt x="111" y="58"/>
                  </a:lnTo>
                  <a:lnTo>
                    <a:pt x="112" y="54"/>
                  </a:lnTo>
                  <a:lnTo>
                    <a:pt x="113" y="49"/>
                  </a:lnTo>
                  <a:lnTo>
                    <a:pt x="113" y="45"/>
                  </a:lnTo>
                  <a:lnTo>
                    <a:pt x="114" y="43"/>
                  </a:lnTo>
                  <a:lnTo>
                    <a:pt x="115" y="43"/>
                  </a:lnTo>
                  <a:lnTo>
                    <a:pt x="115" y="42"/>
                  </a:lnTo>
                  <a:lnTo>
                    <a:pt x="116" y="40"/>
                  </a:lnTo>
                  <a:lnTo>
                    <a:pt x="117" y="38"/>
                  </a:lnTo>
                  <a:lnTo>
                    <a:pt x="117" y="37"/>
                  </a:lnTo>
                  <a:lnTo>
                    <a:pt x="118" y="35"/>
                  </a:lnTo>
                  <a:lnTo>
                    <a:pt x="119" y="30"/>
                  </a:lnTo>
                  <a:lnTo>
                    <a:pt x="119" y="24"/>
                  </a:lnTo>
                  <a:lnTo>
                    <a:pt x="120" y="27"/>
                  </a:lnTo>
                  <a:lnTo>
                    <a:pt x="121" y="32"/>
                  </a:lnTo>
                  <a:lnTo>
                    <a:pt x="121" y="38"/>
                  </a:lnTo>
                  <a:lnTo>
                    <a:pt x="122" y="36"/>
                  </a:lnTo>
                  <a:lnTo>
                    <a:pt x="123" y="33"/>
                  </a:lnTo>
                  <a:lnTo>
                    <a:pt x="123" y="31"/>
                  </a:lnTo>
                  <a:lnTo>
                    <a:pt x="124" y="30"/>
                  </a:lnTo>
                  <a:lnTo>
                    <a:pt x="125" y="30"/>
                  </a:lnTo>
                  <a:lnTo>
                    <a:pt x="126" y="30"/>
                  </a:lnTo>
                  <a:lnTo>
                    <a:pt x="127" y="31"/>
                  </a:lnTo>
                  <a:lnTo>
                    <a:pt x="127" y="33"/>
                  </a:lnTo>
                  <a:lnTo>
                    <a:pt x="128" y="36"/>
                  </a:lnTo>
                  <a:lnTo>
                    <a:pt x="129" y="36"/>
                  </a:lnTo>
                  <a:lnTo>
                    <a:pt x="129" y="33"/>
                  </a:lnTo>
                  <a:lnTo>
                    <a:pt x="130" y="28"/>
                  </a:lnTo>
                  <a:lnTo>
                    <a:pt x="131" y="26"/>
                  </a:lnTo>
                  <a:lnTo>
                    <a:pt x="132" y="23"/>
                  </a:lnTo>
                  <a:lnTo>
                    <a:pt x="132" y="24"/>
                  </a:lnTo>
                  <a:lnTo>
                    <a:pt x="133" y="16"/>
                  </a:lnTo>
                  <a:lnTo>
                    <a:pt x="134" y="22"/>
                  </a:lnTo>
                  <a:lnTo>
                    <a:pt x="134" y="27"/>
                  </a:lnTo>
                  <a:lnTo>
                    <a:pt x="135" y="43"/>
                  </a:lnTo>
                  <a:lnTo>
                    <a:pt x="136" y="49"/>
                  </a:lnTo>
                  <a:lnTo>
                    <a:pt x="137" y="48"/>
                  </a:lnTo>
                  <a:lnTo>
                    <a:pt x="138" y="51"/>
                  </a:lnTo>
                  <a:lnTo>
                    <a:pt x="138" y="54"/>
                  </a:lnTo>
                  <a:lnTo>
                    <a:pt x="139" y="56"/>
                  </a:lnTo>
                  <a:lnTo>
                    <a:pt x="140" y="54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3" y="55"/>
                  </a:lnTo>
                  <a:lnTo>
                    <a:pt x="144" y="54"/>
                  </a:lnTo>
                  <a:lnTo>
                    <a:pt x="144" y="53"/>
                  </a:lnTo>
                  <a:lnTo>
                    <a:pt x="145" y="49"/>
                  </a:lnTo>
                  <a:lnTo>
                    <a:pt x="146" y="44"/>
                  </a:lnTo>
                  <a:lnTo>
                    <a:pt x="146" y="34"/>
                  </a:lnTo>
                  <a:lnTo>
                    <a:pt x="147" y="27"/>
                  </a:lnTo>
                  <a:lnTo>
                    <a:pt x="148" y="22"/>
                  </a:lnTo>
                  <a:lnTo>
                    <a:pt x="148" y="24"/>
                  </a:lnTo>
                  <a:lnTo>
                    <a:pt x="149" y="24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2" y="15"/>
                  </a:lnTo>
                  <a:lnTo>
                    <a:pt x="152" y="14"/>
                  </a:lnTo>
                  <a:lnTo>
                    <a:pt x="153" y="13"/>
                  </a:lnTo>
                  <a:lnTo>
                    <a:pt x="154" y="12"/>
                  </a:lnTo>
                  <a:lnTo>
                    <a:pt x="154" y="11"/>
                  </a:lnTo>
                  <a:lnTo>
                    <a:pt x="155" y="9"/>
                  </a:lnTo>
                  <a:lnTo>
                    <a:pt x="156" y="7"/>
                  </a:lnTo>
                  <a:lnTo>
                    <a:pt x="157" y="6"/>
                  </a:lnTo>
                  <a:lnTo>
                    <a:pt x="157" y="7"/>
                  </a:lnTo>
                  <a:lnTo>
                    <a:pt x="158" y="8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60" y="6"/>
                  </a:lnTo>
                  <a:lnTo>
                    <a:pt x="161" y="6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3" y="11"/>
                  </a:lnTo>
                  <a:lnTo>
                    <a:pt x="163" y="12"/>
                  </a:lnTo>
                  <a:lnTo>
                    <a:pt x="164" y="15"/>
                  </a:lnTo>
                  <a:lnTo>
                    <a:pt x="165" y="18"/>
                  </a:lnTo>
                  <a:lnTo>
                    <a:pt x="165" y="19"/>
                  </a:lnTo>
                  <a:lnTo>
                    <a:pt x="166" y="17"/>
                  </a:lnTo>
                  <a:lnTo>
                    <a:pt x="167" y="15"/>
                  </a:lnTo>
                  <a:lnTo>
                    <a:pt x="167" y="17"/>
                  </a:lnTo>
                  <a:lnTo>
                    <a:pt x="168" y="24"/>
                  </a:lnTo>
                  <a:lnTo>
                    <a:pt x="169" y="25"/>
                  </a:lnTo>
                  <a:lnTo>
                    <a:pt x="169" y="24"/>
                  </a:lnTo>
                  <a:lnTo>
                    <a:pt x="170" y="19"/>
                  </a:lnTo>
                  <a:lnTo>
                    <a:pt x="171" y="18"/>
                  </a:lnTo>
                  <a:lnTo>
                    <a:pt x="172" y="20"/>
                  </a:lnTo>
                  <a:lnTo>
                    <a:pt x="173" y="21"/>
                  </a:lnTo>
                  <a:lnTo>
                    <a:pt x="174" y="21"/>
                  </a:lnTo>
                  <a:lnTo>
                    <a:pt x="175" y="21"/>
                  </a:lnTo>
                  <a:lnTo>
                    <a:pt x="176" y="23"/>
                  </a:lnTo>
                  <a:lnTo>
                    <a:pt x="177" y="23"/>
                  </a:lnTo>
                  <a:lnTo>
                    <a:pt x="177" y="22"/>
                  </a:lnTo>
                  <a:lnTo>
                    <a:pt x="178" y="20"/>
                  </a:lnTo>
                  <a:lnTo>
                    <a:pt x="179" y="19"/>
                  </a:lnTo>
                  <a:lnTo>
                    <a:pt x="180" y="19"/>
                  </a:lnTo>
                  <a:lnTo>
                    <a:pt x="180" y="18"/>
                  </a:lnTo>
                  <a:lnTo>
                    <a:pt x="181" y="18"/>
                  </a:lnTo>
                  <a:lnTo>
                    <a:pt x="182" y="17"/>
                  </a:lnTo>
                  <a:lnTo>
                    <a:pt x="182" y="18"/>
                  </a:lnTo>
                  <a:lnTo>
                    <a:pt x="183" y="18"/>
                  </a:lnTo>
                  <a:lnTo>
                    <a:pt x="184" y="20"/>
                  </a:lnTo>
                  <a:lnTo>
                    <a:pt x="185" y="20"/>
                  </a:lnTo>
                  <a:lnTo>
                    <a:pt x="186" y="20"/>
                  </a:lnTo>
                  <a:lnTo>
                    <a:pt x="186" y="19"/>
                  </a:lnTo>
                  <a:lnTo>
                    <a:pt x="187" y="20"/>
                  </a:lnTo>
                  <a:lnTo>
                    <a:pt x="188" y="19"/>
                  </a:lnTo>
                  <a:lnTo>
                    <a:pt x="188" y="20"/>
                  </a:lnTo>
                  <a:lnTo>
                    <a:pt x="189" y="18"/>
                  </a:lnTo>
                  <a:lnTo>
                    <a:pt x="190" y="18"/>
                  </a:lnTo>
                  <a:lnTo>
                    <a:pt x="191" y="19"/>
                  </a:lnTo>
                  <a:lnTo>
                    <a:pt x="192" y="18"/>
                  </a:lnTo>
                  <a:lnTo>
                    <a:pt x="193" y="21"/>
                  </a:lnTo>
                  <a:lnTo>
                    <a:pt x="194" y="24"/>
                  </a:lnTo>
                  <a:lnTo>
                    <a:pt x="194" y="27"/>
                  </a:lnTo>
                  <a:lnTo>
                    <a:pt x="195" y="26"/>
                  </a:lnTo>
                  <a:lnTo>
                    <a:pt x="196" y="22"/>
                  </a:lnTo>
                  <a:lnTo>
                    <a:pt x="196" y="21"/>
                  </a:lnTo>
                  <a:lnTo>
                    <a:pt x="197" y="17"/>
                  </a:lnTo>
                  <a:lnTo>
                    <a:pt x="198" y="14"/>
                  </a:lnTo>
                  <a:lnTo>
                    <a:pt x="198" y="11"/>
                  </a:lnTo>
                  <a:lnTo>
                    <a:pt x="199" y="11"/>
                  </a:lnTo>
                  <a:lnTo>
                    <a:pt x="200" y="11"/>
                  </a:lnTo>
                  <a:lnTo>
                    <a:pt x="200" y="9"/>
                  </a:lnTo>
                  <a:lnTo>
                    <a:pt x="201" y="6"/>
                  </a:lnTo>
                  <a:lnTo>
                    <a:pt x="202" y="6"/>
                  </a:lnTo>
                  <a:lnTo>
                    <a:pt x="202" y="8"/>
                  </a:lnTo>
                  <a:lnTo>
                    <a:pt x="203" y="10"/>
                  </a:lnTo>
                  <a:lnTo>
                    <a:pt x="204" y="9"/>
                  </a:lnTo>
                  <a:lnTo>
                    <a:pt x="205" y="12"/>
                  </a:lnTo>
                  <a:lnTo>
                    <a:pt x="205" y="14"/>
                  </a:lnTo>
                  <a:lnTo>
                    <a:pt x="206" y="15"/>
                  </a:lnTo>
                  <a:lnTo>
                    <a:pt x="207" y="11"/>
                  </a:lnTo>
                  <a:lnTo>
                    <a:pt x="207" y="7"/>
                  </a:lnTo>
                  <a:lnTo>
                    <a:pt x="208" y="6"/>
                  </a:lnTo>
                  <a:lnTo>
                    <a:pt x="209" y="11"/>
                  </a:lnTo>
                  <a:lnTo>
                    <a:pt x="209" y="15"/>
                  </a:lnTo>
                  <a:lnTo>
                    <a:pt x="210" y="15"/>
                  </a:lnTo>
                  <a:lnTo>
                    <a:pt x="211" y="12"/>
                  </a:lnTo>
                  <a:lnTo>
                    <a:pt x="211" y="14"/>
                  </a:lnTo>
                  <a:lnTo>
                    <a:pt x="212" y="16"/>
                  </a:lnTo>
                  <a:lnTo>
                    <a:pt x="213" y="19"/>
                  </a:lnTo>
                  <a:lnTo>
                    <a:pt x="213" y="18"/>
                  </a:lnTo>
                  <a:lnTo>
                    <a:pt x="214" y="19"/>
                  </a:lnTo>
                  <a:lnTo>
                    <a:pt x="215" y="20"/>
                  </a:lnTo>
                  <a:lnTo>
                    <a:pt x="215" y="21"/>
                  </a:lnTo>
                  <a:lnTo>
                    <a:pt x="216" y="21"/>
                  </a:lnTo>
                  <a:lnTo>
                    <a:pt x="217" y="20"/>
                  </a:lnTo>
                  <a:lnTo>
                    <a:pt x="217" y="24"/>
                  </a:lnTo>
                  <a:lnTo>
                    <a:pt x="218" y="30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8"/>
                  </a:lnTo>
                  <a:lnTo>
                    <a:pt x="221" y="39"/>
                  </a:lnTo>
                  <a:lnTo>
                    <a:pt x="222" y="39"/>
                  </a:lnTo>
                  <a:lnTo>
                    <a:pt x="223" y="39"/>
                  </a:lnTo>
                  <a:lnTo>
                    <a:pt x="224" y="40"/>
                  </a:lnTo>
                  <a:lnTo>
                    <a:pt x="225" y="42"/>
                  </a:lnTo>
                  <a:lnTo>
                    <a:pt x="225" y="47"/>
                  </a:lnTo>
                  <a:lnTo>
                    <a:pt x="226" y="51"/>
                  </a:lnTo>
                  <a:lnTo>
                    <a:pt x="227" y="51"/>
                  </a:lnTo>
                  <a:lnTo>
                    <a:pt x="228" y="48"/>
                  </a:lnTo>
                  <a:lnTo>
                    <a:pt x="228" y="43"/>
                  </a:lnTo>
                  <a:lnTo>
                    <a:pt x="229" y="40"/>
                  </a:lnTo>
                  <a:lnTo>
                    <a:pt x="230" y="33"/>
                  </a:lnTo>
                  <a:lnTo>
                    <a:pt x="230" y="28"/>
                  </a:lnTo>
                  <a:lnTo>
                    <a:pt x="231" y="23"/>
                  </a:lnTo>
                  <a:lnTo>
                    <a:pt x="232" y="19"/>
                  </a:lnTo>
                  <a:lnTo>
                    <a:pt x="233" y="17"/>
                  </a:lnTo>
                  <a:lnTo>
                    <a:pt x="234" y="17"/>
                  </a:lnTo>
                  <a:lnTo>
                    <a:pt x="234" y="16"/>
                  </a:lnTo>
                  <a:lnTo>
                    <a:pt x="235" y="20"/>
                  </a:lnTo>
                  <a:lnTo>
                    <a:pt x="236" y="21"/>
                  </a:lnTo>
                  <a:lnTo>
                    <a:pt x="236" y="20"/>
                  </a:lnTo>
                  <a:lnTo>
                    <a:pt x="237" y="18"/>
                  </a:lnTo>
                  <a:lnTo>
                    <a:pt x="238" y="19"/>
                  </a:lnTo>
                  <a:lnTo>
                    <a:pt x="238" y="21"/>
                  </a:lnTo>
                  <a:lnTo>
                    <a:pt x="239" y="22"/>
                  </a:lnTo>
                  <a:lnTo>
                    <a:pt x="240" y="24"/>
                  </a:lnTo>
                  <a:lnTo>
                    <a:pt x="241" y="24"/>
                  </a:lnTo>
                  <a:lnTo>
                    <a:pt x="242" y="24"/>
                  </a:lnTo>
                  <a:lnTo>
                    <a:pt x="243" y="23"/>
                  </a:lnTo>
                  <a:lnTo>
                    <a:pt x="244" y="23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46" y="25"/>
                  </a:lnTo>
                  <a:lnTo>
                    <a:pt x="247" y="24"/>
                  </a:lnTo>
                  <a:lnTo>
                    <a:pt x="248" y="26"/>
                  </a:lnTo>
                  <a:lnTo>
                    <a:pt x="248" y="27"/>
                  </a:lnTo>
                  <a:lnTo>
                    <a:pt x="249" y="29"/>
                  </a:lnTo>
                  <a:lnTo>
                    <a:pt x="250" y="27"/>
                  </a:lnTo>
                  <a:lnTo>
                    <a:pt x="250" y="24"/>
                  </a:lnTo>
                  <a:lnTo>
                    <a:pt x="251" y="22"/>
                  </a:lnTo>
                  <a:lnTo>
                    <a:pt x="252" y="21"/>
                  </a:lnTo>
                  <a:lnTo>
                    <a:pt x="253" y="18"/>
                  </a:lnTo>
                  <a:lnTo>
                    <a:pt x="253" y="15"/>
                  </a:lnTo>
                  <a:lnTo>
                    <a:pt x="254" y="12"/>
                  </a:lnTo>
                  <a:lnTo>
                    <a:pt x="255" y="12"/>
                  </a:lnTo>
                  <a:lnTo>
                    <a:pt x="255" y="13"/>
                  </a:lnTo>
                  <a:lnTo>
                    <a:pt x="256" y="14"/>
                  </a:lnTo>
                  <a:lnTo>
                    <a:pt x="257" y="12"/>
                  </a:lnTo>
                  <a:lnTo>
                    <a:pt x="257" y="10"/>
                  </a:lnTo>
                  <a:lnTo>
                    <a:pt x="258" y="9"/>
                  </a:lnTo>
                  <a:lnTo>
                    <a:pt x="259" y="12"/>
                  </a:lnTo>
                  <a:lnTo>
                    <a:pt x="259" y="11"/>
                  </a:lnTo>
                  <a:lnTo>
                    <a:pt x="260" y="9"/>
                  </a:lnTo>
                  <a:lnTo>
                    <a:pt x="261" y="5"/>
                  </a:lnTo>
                  <a:lnTo>
                    <a:pt x="261" y="4"/>
                  </a:lnTo>
                  <a:lnTo>
                    <a:pt x="262" y="3"/>
                  </a:lnTo>
                  <a:lnTo>
                    <a:pt x="263" y="3"/>
                  </a:lnTo>
                  <a:lnTo>
                    <a:pt x="263" y="2"/>
                  </a:lnTo>
                  <a:lnTo>
                    <a:pt x="264" y="1"/>
                  </a:lnTo>
                  <a:lnTo>
                    <a:pt x="265" y="0"/>
                  </a:lnTo>
                  <a:lnTo>
                    <a:pt x="266" y="0"/>
                  </a:lnTo>
                  <a:lnTo>
                    <a:pt x="267" y="1"/>
                  </a:lnTo>
                  <a:lnTo>
                    <a:pt x="267" y="2"/>
                  </a:lnTo>
                  <a:lnTo>
                    <a:pt x="268" y="3"/>
                  </a:lnTo>
                  <a:lnTo>
                    <a:pt x="269" y="2"/>
                  </a:lnTo>
                  <a:lnTo>
                    <a:pt x="269" y="3"/>
                  </a:lnTo>
                  <a:lnTo>
                    <a:pt x="270" y="3"/>
                  </a:lnTo>
                  <a:lnTo>
                    <a:pt x="271" y="6"/>
                  </a:lnTo>
                  <a:lnTo>
                    <a:pt x="271" y="9"/>
                  </a:lnTo>
                  <a:lnTo>
                    <a:pt x="272" y="11"/>
                  </a:lnTo>
                  <a:lnTo>
                    <a:pt x="273" y="12"/>
                  </a:lnTo>
                  <a:lnTo>
                    <a:pt x="274" y="13"/>
                  </a:lnTo>
                  <a:lnTo>
                    <a:pt x="275" y="13"/>
                  </a:lnTo>
                  <a:lnTo>
                    <a:pt x="276" y="13"/>
                  </a:lnTo>
                  <a:lnTo>
                    <a:pt x="276" y="12"/>
                  </a:lnTo>
                  <a:lnTo>
                    <a:pt x="277" y="11"/>
                  </a:lnTo>
                  <a:lnTo>
                    <a:pt x="278" y="9"/>
                  </a:lnTo>
                  <a:lnTo>
                    <a:pt x="279" y="8"/>
                  </a:lnTo>
                  <a:lnTo>
                    <a:pt x="280" y="7"/>
                  </a:lnTo>
                  <a:lnTo>
                    <a:pt x="280" y="6"/>
                  </a:lnTo>
                  <a:lnTo>
                    <a:pt x="281" y="5"/>
                  </a:lnTo>
                  <a:lnTo>
                    <a:pt x="282" y="6"/>
                  </a:lnTo>
                  <a:lnTo>
                    <a:pt x="282" y="8"/>
                  </a:lnTo>
                  <a:lnTo>
                    <a:pt x="283" y="11"/>
                  </a:lnTo>
                  <a:lnTo>
                    <a:pt x="284" y="14"/>
                  </a:lnTo>
                  <a:lnTo>
                    <a:pt x="284" y="17"/>
                  </a:lnTo>
                  <a:lnTo>
                    <a:pt x="285" y="18"/>
                  </a:lnTo>
                  <a:lnTo>
                    <a:pt x="286" y="20"/>
                  </a:lnTo>
                  <a:lnTo>
                    <a:pt x="286" y="21"/>
                  </a:lnTo>
                  <a:lnTo>
                    <a:pt x="287" y="21"/>
                  </a:lnTo>
                  <a:lnTo>
                    <a:pt x="288" y="20"/>
                  </a:lnTo>
                  <a:lnTo>
                    <a:pt x="288" y="18"/>
                  </a:lnTo>
                  <a:lnTo>
                    <a:pt x="289" y="17"/>
                  </a:lnTo>
                  <a:lnTo>
                    <a:pt x="290" y="15"/>
                  </a:lnTo>
                  <a:lnTo>
                    <a:pt x="290" y="12"/>
                  </a:lnTo>
                  <a:lnTo>
                    <a:pt x="291" y="9"/>
                  </a:lnTo>
                  <a:lnTo>
                    <a:pt x="292" y="9"/>
                  </a:lnTo>
                  <a:lnTo>
                    <a:pt x="293" y="11"/>
                  </a:lnTo>
                  <a:lnTo>
                    <a:pt x="294" y="12"/>
                  </a:lnTo>
                  <a:lnTo>
                    <a:pt x="295" y="13"/>
                  </a:lnTo>
                  <a:lnTo>
                    <a:pt x="296" y="14"/>
                  </a:lnTo>
                  <a:lnTo>
                    <a:pt x="296" y="15"/>
                  </a:lnTo>
                  <a:lnTo>
                    <a:pt x="297" y="18"/>
                  </a:lnTo>
                  <a:lnTo>
                    <a:pt x="298" y="20"/>
                  </a:lnTo>
                  <a:lnTo>
                    <a:pt x="298" y="23"/>
                  </a:lnTo>
                  <a:lnTo>
                    <a:pt x="299" y="24"/>
                  </a:lnTo>
                  <a:lnTo>
                    <a:pt x="300" y="27"/>
                  </a:lnTo>
                  <a:lnTo>
                    <a:pt x="301" y="33"/>
                  </a:lnTo>
                  <a:lnTo>
                    <a:pt x="301" y="39"/>
                  </a:lnTo>
                  <a:lnTo>
                    <a:pt x="302" y="48"/>
                  </a:lnTo>
                  <a:lnTo>
                    <a:pt x="303" y="58"/>
                  </a:lnTo>
                  <a:lnTo>
                    <a:pt x="303" y="67"/>
                  </a:lnTo>
                  <a:lnTo>
                    <a:pt x="304" y="72"/>
                  </a:lnTo>
                  <a:lnTo>
                    <a:pt x="305" y="73"/>
                  </a:lnTo>
                  <a:lnTo>
                    <a:pt x="306" y="73"/>
                  </a:lnTo>
                  <a:lnTo>
                    <a:pt x="307" y="73"/>
                  </a:lnTo>
                  <a:lnTo>
                    <a:pt x="308" y="73"/>
                  </a:lnTo>
                  <a:lnTo>
                    <a:pt x="309" y="73"/>
                  </a:lnTo>
                  <a:lnTo>
                    <a:pt x="310" y="73"/>
                  </a:lnTo>
                  <a:lnTo>
                    <a:pt x="311" y="73"/>
                  </a:lnTo>
                  <a:lnTo>
                    <a:pt x="312" y="73"/>
                  </a:lnTo>
                  <a:lnTo>
                    <a:pt x="313" y="73"/>
                  </a:lnTo>
                  <a:lnTo>
                    <a:pt x="314" y="73"/>
                  </a:lnTo>
                  <a:lnTo>
                    <a:pt x="315" y="73"/>
                  </a:lnTo>
                  <a:lnTo>
                    <a:pt x="316" y="73"/>
                  </a:lnTo>
                  <a:lnTo>
                    <a:pt x="317" y="73"/>
                  </a:lnTo>
                  <a:lnTo>
                    <a:pt x="318" y="73"/>
                  </a:lnTo>
                  <a:lnTo>
                    <a:pt x="319" y="72"/>
                  </a:lnTo>
                  <a:lnTo>
                    <a:pt x="319" y="69"/>
                  </a:lnTo>
                  <a:lnTo>
                    <a:pt x="320" y="64"/>
                  </a:lnTo>
                  <a:lnTo>
                    <a:pt x="321" y="60"/>
                  </a:lnTo>
                  <a:lnTo>
                    <a:pt x="321" y="51"/>
                  </a:lnTo>
                  <a:lnTo>
                    <a:pt x="322" y="44"/>
                  </a:lnTo>
                  <a:lnTo>
                    <a:pt x="323" y="36"/>
                  </a:lnTo>
                  <a:lnTo>
                    <a:pt x="324" y="30"/>
                  </a:lnTo>
                  <a:lnTo>
                    <a:pt x="324" y="26"/>
                  </a:lnTo>
                  <a:lnTo>
                    <a:pt x="325" y="24"/>
                  </a:lnTo>
                  <a:lnTo>
                    <a:pt x="326" y="24"/>
                  </a:lnTo>
                  <a:lnTo>
                    <a:pt x="326" y="21"/>
                  </a:lnTo>
                  <a:lnTo>
                    <a:pt x="327" y="18"/>
                  </a:lnTo>
                  <a:lnTo>
                    <a:pt x="328" y="13"/>
                  </a:lnTo>
                  <a:lnTo>
                    <a:pt x="328" y="12"/>
                  </a:lnTo>
                  <a:lnTo>
                    <a:pt x="329" y="9"/>
                  </a:lnTo>
                  <a:lnTo>
                    <a:pt x="330" y="7"/>
                  </a:lnTo>
                  <a:lnTo>
                    <a:pt x="330" y="4"/>
                  </a:lnTo>
                  <a:lnTo>
                    <a:pt x="331" y="3"/>
                  </a:lnTo>
                  <a:lnTo>
                    <a:pt x="332" y="3"/>
                  </a:lnTo>
                  <a:lnTo>
                    <a:pt x="332" y="6"/>
                  </a:lnTo>
                  <a:lnTo>
                    <a:pt x="333" y="8"/>
                  </a:lnTo>
                  <a:lnTo>
                    <a:pt x="334" y="10"/>
                  </a:lnTo>
                  <a:lnTo>
                    <a:pt x="335" y="9"/>
                  </a:lnTo>
                  <a:lnTo>
                    <a:pt x="336" y="6"/>
                  </a:lnTo>
                  <a:lnTo>
                    <a:pt x="337" y="6"/>
                  </a:lnTo>
                  <a:lnTo>
                    <a:pt x="338" y="6"/>
                  </a:lnTo>
                  <a:lnTo>
                    <a:pt x="339" y="6"/>
                  </a:lnTo>
                  <a:lnTo>
                    <a:pt x="340" y="9"/>
                  </a:lnTo>
                  <a:lnTo>
                    <a:pt x="340" y="11"/>
                  </a:lnTo>
                  <a:lnTo>
                    <a:pt x="341" y="12"/>
                  </a:lnTo>
                  <a:lnTo>
                    <a:pt x="342" y="16"/>
                  </a:lnTo>
                  <a:lnTo>
                    <a:pt x="342" y="14"/>
                  </a:lnTo>
                  <a:lnTo>
                    <a:pt x="343" y="12"/>
                  </a:lnTo>
                  <a:lnTo>
                    <a:pt x="344" y="8"/>
                  </a:lnTo>
                  <a:lnTo>
                    <a:pt x="345" y="6"/>
                  </a:lnTo>
                  <a:lnTo>
                    <a:pt x="346" y="5"/>
                  </a:lnTo>
                  <a:lnTo>
                    <a:pt x="347" y="5"/>
                  </a:lnTo>
                  <a:lnTo>
                    <a:pt x="347" y="7"/>
                  </a:lnTo>
                  <a:lnTo>
                    <a:pt x="348" y="8"/>
                  </a:lnTo>
                  <a:lnTo>
                    <a:pt x="349" y="9"/>
                  </a:lnTo>
                  <a:lnTo>
                    <a:pt x="350" y="13"/>
                  </a:lnTo>
                  <a:lnTo>
                    <a:pt x="351" y="13"/>
                  </a:lnTo>
                  <a:lnTo>
                    <a:pt x="352" y="9"/>
                  </a:lnTo>
                  <a:lnTo>
                    <a:pt x="353" y="10"/>
                  </a:lnTo>
                  <a:lnTo>
                    <a:pt x="353" y="12"/>
                  </a:lnTo>
                  <a:lnTo>
                    <a:pt x="354" y="18"/>
                  </a:lnTo>
                  <a:lnTo>
                    <a:pt x="355" y="19"/>
                  </a:lnTo>
                  <a:lnTo>
                    <a:pt x="355" y="20"/>
                  </a:lnTo>
                  <a:lnTo>
                    <a:pt x="356" y="18"/>
                  </a:lnTo>
                  <a:lnTo>
                    <a:pt x="357" y="18"/>
                  </a:lnTo>
                  <a:lnTo>
                    <a:pt x="357" y="19"/>
                  </a:lnTo>
                  <a:lnTo>
                    <a:pt x="358" y="19"/>
                  </a:lnTo>
                  <a:lnTo>
                    <a:pt x="359" y="19"/>
                  </a:lnTo>
                  <a:lnTo>
                    <a:pt x="359" y="15"/>
                  </a:lnTo>
                  <a:lnTo>
                    <a:pt x="360" y="12"/>
                  </a:lnTo>
                  <a:lnTo>
                    <a:pt x="361" y="10"/>
                  </a:lnTo>
                  <a:lnTo>
                    <a:pt x="362" y="9"/>
                  </a:lnTo>
                  <a:lnTo>
                    <a:pt x="363" y="9"/>
                  </a:lnTo>
                  <a:lnTo>
                    <a:pt x="363" y="8"/>
                  </a:lnTo>
                  <a:lnTo>
                    <a:pt x="364" y="9"/>
                  </a:lnTo>
                  <a:lnTo>
                    <a:pt x="365" y="9"/>
                  </a:lnTo>
                  <a:lnTo>
                    <a:pt x="365" y="8"/>
                  </a:lnTo>
                  <a:lnTo>
                    <a:pt x="366" y="6"/>
                  </a:lnTo>
                  <a:lnTo>
                    <a:pt x="367" y="5"/>
                  </a:lnTo>
                  <a:lnTo>
                    <a:pt x="368" y="5"/>
                  </a:lnTo>
                  <a:lnTo>
                    <a:pt x="369" y="6"/>
                  </a:lnTo>
                  <a:lnTo>
                    <a:pt x="370" y="6"/>
                  </a:lnTo>
                  <a:lnTo>
                    <a:pt x="371" y="5"/>
                  </a:lnTo>
                  <a:lnTo>
                    <a:pt x="372" y="5"/>
                  </a:lnTo>
                  <a:lnTo>
                    <a:pt x="372" y="4"/>
                  </a:lnTo>
                  <a:lnTo>
                    <a:pt x="373" y="5"/>
                  </a:lnTo>
                  <a:lnTo>
                    <a:pt x="374" y="9"/>
                  </a:lnTo>
                  <a:lnTo>
                    <a:pt x="374" y="8"/>
                  </a:lnTo>
                  <a:lnTo>
                    <a:pt x="375" y="7"/>
                  </a:lnTo>
                  <a:lnTo>
                    <a:pt x="376" y="3"/>
                  </a:lnTo>
                  <a:lnTo>
                    <a:pt x="376" y="6"/>
                  </a:lnTo>
                  <a:lnTo>
                    <a:pt x="377" y="9"/>
                  </a:lnTo>
                  <a:lnTo>
                    <a:pt x="378" y="12"/>
                  </a:lnTo>
                  <a:lnTo>
                    <a:pt x="379" y="11"/>
                  </a:lnTo>
                  <a:lnTo>
                    <a:pt x="380" y="10"/>
                  </a:lnTo>
                  <a:lnTo>
                    <a:pt x="380" y="9"/>
                  </a:lnTo>
                  <a:lnTo>
                    <a:pt x="381" y="9"/>
                  </a:lnTo>
                  <a:lnTo>
                    <a:pt x="382" y="10"/>
                  </a:lnTo>
                  <a:lnTo>
                    <a:pt x="382" y="12"/>
                  </a:lnTo>
                  <a:lnTo>
                    <a:pt x="383" y="13"/>
                  </a:lnTo>
                  <a:lnTo>
                    <a:pt x="384" y="13"/>
                  </a:lnTo>
                  <a:lnTo>
                    <a:pt x="385" y="12"/>
                  </a:lnTo>
                  <a:lnTo>
                    <a:pt x="386" y="12"/>
                  </a:lnTo>
                  <a:lnTo>
                    <a:pt x="386" y="13"/>
                  </a:lnTo>
                  <a:lnTo>
                    <a:pt x="387" y="15"/>
                  </a:lnTo>
                  <a:lnTo>
                    <a:pt x="388" y="17"/>
                  </a:lnTo>
                  <a:lnTo>
                    <a:pt x="388" y="18"/>
                  </a:lnTo>
                  <a:lnTo>
                    <a:pt x="389" y="18"/>
                  </a:lnTo>
                  <a:lnTo>
                    <a:pt x="390" y="16"/>
                  </a:lnTo>
                  <a:lnTo>
                    <a:pt x="390" y="18"/>
                  </a:lnTo>
                  <a:lnTo>
                    <a:pt x="391" y="18"/>
                  </a:lnTo>
                  <a:lnTo>
                    <a:pt x="392" y="21"/>
                  </a:lnTo>
                  <a:lnTo>
                    <a:pt x="392" y="22"/>
                  </a:lnTo>
                  <a:lnTo>
                    <a:pt x="393" y="24"/>
                  </a:lnTo>
                  <a:lnTo>
                    <a:pt x="394" y="25"/>
                  </a:lnTo>
                  <a:lnTo>
                    <a:pt x="395" y="25"/>
                  </a:lnTo>
                  <a:lnTo>
                    <a:pt x="395" y="24"/>
                  </a:lnTo>
                  <a:lnTo>
                    <a:pt x="396" y="24"/>
                  </a:lnTo>
                  <a:lnTo>
                    <a:pt x="397" y="26"/>
                  </a:lnTo>
                  <a:lnTo>
                    <a:pt x="397" y="27"/>
                  </a:lnTo>
                  <a:lnTo>
                    <a:pt x="398" y="27"/>
                  </a:lnTo>
                  <a:lnTo>
                    <a:pt x="399" y="26"/>
                  </a:lnTo>
                  <a:lnTo>
                    <a:pt x="399" y="24"/>
                  </a:lnTo>
                  <a:lnTo>
                    <a:pt x="400" y="22"/>
                  </a:lnTo>
                  <a:lnTo>
                    <a:pt x="401" y="21"/>
                  </a:lnTo>
                  <a:lnTo>
                    <a:pt x="402" y="23"/>
                  </a:lnTo>
                  <a:lnTo>
                    <a:pt x="403" y="25"/>
                  </a:lnTo>
                  <a:lnTo>
                    <a:pt x="403" y="28"/>
                  </a:lnTo>
                  <a:lnTo>
                    <a:pt x="404" y="28"/>
                  </a:lnTo>
                  <a:lnTo>
                    <a:pt x="405" y="29"/>
                  </a:lnTo>
                  <a:lnTo>
                    <a:pt x="405" y="30"/>
                  </a:lnTo>
                  <a:lnTo>
                    <a:pt x="406" y="30"/>
                  </a:lnTo>
                  <a:lnTo>
                    <a:pt x="407" y="30"/>
                  </a:lnTo>
                  <a:lnTo>
                    <a:pt x="408" y="31"/>
                  </a:lnTo>
                  <a:lnTo>
                    <a:pt x="409" y="33"/>
                  </a:lnTo>
                  <a:lnTo>
                    <a:pt x="409" y="34"/>
                  </a:lnTo>
                  <a:lnTo>
                    <a:pt x="410" y="35"/>
                  </a:lnTo>
                  <a:lnTo>
                    <a:pt x="411" y="35"/>
                  </a:lnTo>
                  <a:lnTo>
                    <a:pt x="412" y="34"/>
                  </a:lnTo>
                  <a:lnTo>
                    <a:pt x="413" y="32"/>
                  </a:lnTo>
                  <a:lnTo>
                    <a:pt x="413" y="28"/>
                  </a:lnTo>
                  <a:lnTo>
                    <a:pt x="414" y="25"/>
                  </a:lnTo>
                  <a:lnTo>
                    <a:pt x="415" y="23"/>
                  </a:lnTo>
                  <a:lnTo>
                    <a:pt x="415" y="21"/>
                  </a:lnTo>
                  <a:lnTo>
                    <a:pt x="416" y="10"/>
                  </a:lnTo>
                  <a:lnTo>
                    <a:pt x="417" y="10"/>
                  </a:lnTo>
                  <a:lnTo>
                    <a:pt x="417" y="11"/>
                  </a:lnTo>
                  <a:lnTo>
                    <a:pt x="418" y="19"/>
                  </a:lnTo>
                  <a:lnTo>
                    <a:pt x="419" y="18"/>
                  </a:lnTo>
                  <a:lnTo>
                    <a:pt x="420" y="16"/>
                  </a:lnTo>
                  <a:lnTo>
                    <a:pt x="420" y="15"/>
                  </a:lnTo>
                  <a:lnTo>
                    <a:pt x="421" y="13"/>
                  </a:lnTo>
                  <a:lnTo>
                    <a:pt x="422" y="12"/>
                  </a:lnTo>
                  <a:lnTo>
                    <a:pt x="422" y="13"/>
                  </a:lnTo>
                  <a:lnTo>
                    <a:pt x="423" y="15"/>
                  </a:lnTo>
                  <a:lnTo>
                    <a:pt x="424" y="18"/>
                  </a:lnTo>
                  <a:lnTo>
                    <a:pt x="424" y="21"/>
                  </a:lnTo>
                  <a:lnTo>
                    <a:pt x="425" y="24"/>
                  </a:lnTo>
                  <a:lnTo>
                    <a:pt x="426" y="26"/>
                  </a:lnTo>
                  <a:lnTo>
                    <a:pt x="426" y="30"/>
                  </a:lnTo>
                  <a:lnTo>
                    <a:pt x="427" y="33"/>
                  </a:lnTo>
                  <a:lnTo>
                    <a:pt x="428" y="39"/>
                  </a:lnTo>
                  <a:lnTo>
                    <a:pt x="428" y="41"/>
                  </a:lnTo>
                  <a:lnTo>
                    <a:pt x="429" y="42"/>
                  </a:lnTo>
                  <a:lnTo>
                    <a:pt x="430" y="37"/>
                  </a:lnTo>
                  <a:lnTo>
                    <a:pt x="430" y="36"/>
                  </a:lnTo>
                  <a:lnTo>
                    <a:pt x="431" y="36"/>
                  </a:lnTo>
                  <a:lnTo>
                    <a:pt x="432" y="40"/>
                  </a:lnTo>
                  <a:lnTo>
                    <a:pt x="432" y="41"/>
                  </a:lnTo>
                  <a:lnTo>
                    <a:pt x="433" y="42"/>
                  </a:lnTo>
                  <a:lnTo>
                    <a:pt x="434" y="41"/>
                  </a:lnTo>
                  <a:lnTo>
                    <a:pt x="434" y="39"/>
                  </a:lnTo>
                  <a:lnTo>
                    <a:pt x="435" y="36"/>
                  </a:lnTo>
                  <a:lnTo>
                    <a:pt x="436" y="34"/>
                  </a:lnTo>
                  <a:lnTo>
                    <a:pt x="436" y="33"/>
                  </a:lnTo>
                  <a:lnTo>
                    <a:pt x="437" y="32"/>
                  </a:lnTo>
                  <a:lnTo>
                    <a:pt x="438" y="31"/>
                  </a:lnTo>
                  <a:lnTo>
                    <a:pt x="439" y="30"/>
                  </a:lnTo>
                  <a:lnTo>
                    <a:pt x="440" y="30"/>
                  </a:lnTo>
                  <a:lnTo>
                    <a:pt x="440" y="28"/>
                  </a:lnTo>
                  <a:lnTo>
                    <a:pt x="441" y="25"/>
                  </a:lnTo>
                  <a:lnTo>
                    <a:pt x="442" y="23"/>
                  </a:lnTo>
                  <a:lnTo>
                    <a:pt x="443" y="21"/>
                  </a:lnTo>
                  <a:lnTo>
                    <a:pt x="443" y="20"/>
                  </a:lnTo>
                  <a:lnTo>
                    <a:pt x="444" y="19"/>
                  </a:lnTo>
                  <a:lnTo>
                    <a:pt x="445" y="19"/>
                  </a:lnTo>
                  <a:lnTo>
                    <a:pt x="446" y="20"/>
                  </a:lnTo>
                  <a:lnTo>
                    <a:pt x="447" y="19"/>
                  </a:lnTo>
                  <a:lnTo>
                    <a:pt x="448" y="18"/>
                  </a:lnTo>
                  <a:lnTo>
                    <a:pt x="449" y="21"/>
                  </a:lnTo>
                  <a:lnTo>
                    <a:pt x="449" y="20"/>
                  </a:lnTo>
                  <a:lnTo>
                    <a:pt x="450" y="21"/>
                  </a:lnTo>
                  <a:lnTo>
                    <a:pt x="451" y="20"/>
                  </a:lnTo>
                  <a:lnTo>
                    <a:pt x="451" y="22"/>
                  </a:lnTo>
                  <a:lnTo>
                    <a:pt x="452" y="23"/>
                  </a:lnTo>
                  <a:lnTo>
                    <a:pt x="453" y="24"/>
                  </a:lnTo>
                  <a:lnTo>
                    <a:pt x="453" y="25"/>
                  </a:lnTo>
                  <a:lnTo>
                    <a:pt x="454" y="27"/>
                  </a:lnTo>
                  <a:lnTo>
                    <a:pt x="455" y="34"/>
                  </a:lnTo>
                  <a:lnTo>
                    <a:pt x="455" y="40"/>
                  </a:lnTo>
                  <a:lnTo>
                    <a:pt x="456" y="47"/>
                  </a:lnTo>
                  <a:lnTo>
                    <a:pt x="457" y="48"/>
                  </a:lnTo>
                  <a:lnTo>
                    <a:pt x="458" y="45"/>
                  </a:lnTo>
                  <a:lnTo>
                    <a:pt x="459" y="45"/>
                  </a:lnTo>
                  <a:lnTo>
                    <a:pt x="460" y="45"/>
                  </a:lnTo>
                  <a:lnTo>
                    <a:pt x="461" y="45"/>
                  </a:lnTo>
                  <a:lnTo>
                    <a:pt x="461" y="42"/>
                  </a:lnTo>
                  <a:lnTo>
                    <a:pt x="462" y="39"/>
                  </a:lnTo>
                  <a:lnTo>
                    <a:pt x="463" y="39"/>
                  </a:lnTo>
                  <a:lnTo>
                    <a:pt x="464" y="39"/>
                  </a:lnTo>
                  <a:lnTo>
                    <a:pt x="465" y="36"/>
                  </a:lnTo>
                  <a:lnTo>
                    <a:pt x="465" y="34"/>
                  </a:lnTo>
                  <a:lnTo>
                    <a:pt x="466" y="34"/>
                  </a:lnTo>
                  <a:lnTo>
                    <a:pt x="467" y="33"/>
                  </a:lnTo>
                  <a:lnTo>
                    <a:pt x="468" y="34"/>
                  </a:lnTo>
                  <a:lnTo>
                    <a:pt x="468" y="33"/>
                  </a:lnTo>
                  <a:lnTo>
                    <a:pt x="469" y="31"/>
                  </a:lnTo>
                  <a:lnTo>
                    <a:pt x="470" y="28"/>
                  </a:lnTo>
                  <a:lnTo>
                    <a:pt x="470" y="25"/>
                  </a:lnTo>
                  <a:lnTo>
                    <a:pt x="471" y="24"/>
                  </a:lnTo>
                  <a:lnTo>
                    <a:pt x="472" y="23"/>
                  </a:lnTo>
                  <a:lnTo>
                    <a:pt x="473" y="22"/>
                  </a:lnTo>
                  <a:lnTo>
                    <a:pt x="474" y="20"/>
                  </a:lnTo>
                  <a:lnTo>
                    <a:pt x="474" y="8"/>
                  </a:lnTo>
                  <a:lnTo>
                    <a:pt x="475" y="9"/>
                  </a:lnTo>
                  <a:lnTo>
                    <a:pt x="476" y="12"/>
                  </a:lnTo>
                  <a:lnTo>
                    <a:pt x="476" y="27"/>
                  </a:lnTo>
                  <a:lnTo>
                    <a:pt x="477" y="27"/>
                  </a:lnTo>
                  <a:lnTo>
                    <a:pt x="478" y="29"/>
                  </a:lnTo>
                  <a:lnTo>
                    <a:pt x="478" y="27"/>
                  </a:lnTo>
                  <a:lnTo>
                    <a:pt x="479" y="27"/>
                  </a:lnTo>
                  <a:lnTo>
                    <a:pt x="480" y="25"/>
                  </a:lnTo>
                  <a:lnTo>
                    <a:pt x="481" y="24"/>
                  </a:lnTo>
                  <a:lnTo>
                    <a:pt x="482" y="21"/>
                  </a:lnTo>
                  <a:lnTo>
                    <a:pt x="483" y="22"/>
                  </a:lnTo>
                  <a:lnTo>
                    <a:pt x="484" y="23"/>
                  </a:lnTo>
                  <a:lnTo>
                    <a:pt x="484" y="21"/>
                  </a:lnTo>
                  <a:lnTo>
                    <a:pt x="485" y="20"/>
                  </a:lnTo>
                  <a:lnTo>
                    <a:pt x="486" y="20"/>
                  </a:lnTo>
                  <a:lnTo>
                    <a:pt x="487" y="19"/>
                  </a:lnTo>
                  <a:lnTo>
                    <a:pt x="488" y="20"/>
                  </a:lnTo>
                  <a:lnTo>
                    <a:pt x="488" y="21"/>
                  </a:lnTo>
                  <a:lnTo>
                    <a:pt x="489" y="23"/>
                  </a:lnTo>
                  <a:lnTo>
                    <a:pt x="490" y="23"/>
                  </a:lnTo>
                  <a:lnTo>
                    <a:pt x="491" y="22"/>
                  </a:lnTo>
                  <a:lnTo>
                    <a:pt x="491" y="18"/>
                  </a:lnTo>
                  <a:lnTo>
                    <a:pt x="492" y="17"/>
                  </a:lnTo>
                  <a:lnTo>
                    <a:pt x="493" y="17"/>
                  </a:lnTo>
                  <a:lnTo>
                    <a:pt x="494" y="19"/>
                  </a:lnTo>
                  <a:lnTo>
                    <a:pt x="495" y="22"/>
                  </a:lnTo>
                  <a:lnTo>
                    <a:pt x="495" y="24"/>
                  </a:lnTo>
                  <a:lnTo>
                    <a:pt x="496" y="25"/>
                  </a:lnTo>
                  <a:lnTo>
                    <a:pt x="497" y="25"/>
                  </a:lnTo>
                  <a:lnTo>
                    <a:pt x="497" y="30"/>
                  </a:lnTo>
                  <a:lnTo>
                    <a:pt x="498" y="27"/>
                  </a:lnTo>
                  <a:lnTo>
                    <a:pt x="499" y="33"/>
                  </a:lnTo>
                  <a:lnTo>
                    <a:pt x="499" y="36"/>
                  </a:lnTo>
                  <a:lnTo>
                    <a:pt x="500" y="48"/>
                  </a:lnTo>
                  <a:lnTo>
                    <a:pt x="501" y="51"/>
                  </a:lnTo>
                  <a:lnTo>
                    <a:pt x="501" y="55"/>
                  </a:lnTo>
                  <a:lnTo>
                    <a:pt x="502" y="55"/>
                  </a:lnTo>
                  <a:lnTo>
                    <a:pt x="503" y="54"/>
                  </a:lnTo>
                  <a:lnTo>
                    <a:pt x="503" y="50"/>
                  </a:lnTo>
                  <a:lnTo>
                    <a:pt x="504" y="46"/>
                  </a:lnTo>
                  <a:lnTo>
                    <a:pt x="505" y="38"/>
                  </a:lnTo>
                  <a:lnTo>
                    <a:pt x="506" y="35"/>
                  </a:lnTo>
                  <a:lnTo>
                    <a:pt x="507" y="39"/>
                  </a:lnTo>
                  <a:lnTo>
                    <a:pt x="507" y="34"/>
                  </a:lnTo>
                  <a:lnTo>
                    <a:pt x="508" y="36"/>
                  </a:lnTo>
                  <a:lnTo>
                    <a:pt x="509" y="33"/>
                  </a:lnTo>
                  <a:lnTo>
                    <a:pt x="509" y="34"/>
                  </a:lnTo>
                  <a:lnTo>
                    <a:pt x="510" y="32"/>
                  </a:lnTo>
                  <a:lnTo>
                    <a:pt x="511" y="31"/>
                  </a:lnTo>
                  <a:lnTo>
                    <a:pt x="512" y="31"/>
                  </a:lnTo>
                  <a:lnTo>
                    <a:pt x="513" y="32"/>
                  </a:lnTo>
                  <a:lnTo>
                    <a:pt x="514" y="31"/>
                  </a:lnTo>
                  <a:lnTo>
                    <a:pt x="515" y="30"/>
                  </a:lnTo>
                  <a:lnTo>
                    <a:pt x="516" y="30"/>
                  </a:lnTo>
                  <a:lnTo>
                    <a:pt x="517" y="31"/>
                  </a:lnTo>
                  <a:lnTo>
                    <a:pt x="518" y="32"/>
                  </a:lnTo>
                  <a:lnTo>
                    <a:pt x="518" y="33"/>
                  </a:lnTo>
                  <a:lnTo>
                    <a:pt x="519" y="33"/>
                  </a:lnTo>
                  <a:lnTo>
                    <a:pt x="520" y="34"/>
                  </a:lnTo>
                  <a:lnTo>
                    <a:pt x="520" y="35"/>
                  </a:lnTo>
                  <a:lnTo>
                    <a:pt x="521" y="33"/>
                  </a:lnTo>
                  <a:lnTo>
                    <a:pt x="522" y="36"/>
                  </a:lnTo>
                  <a:lnTo>
                    <a:pt x="523" y="38"/>
                  </a:lnTo>
                  <a:lnTo>
                    <a:pt x="524" y="34"/>
                  </a:lnTo>
                  <a:lnTo>
                    <a:pt x="524" y="35"/>
                  </a:lnTo>
                  <a:lnTo>
                    <a:pt x="525" y="36"/>
                  </a:lnTo>
                  <a:lnTo>
                    <a:pt x="526" y="40"/>
                  </a:lnTo>
                  <a:lnTo>
                    <a:pt x="526" y="42"/>
                  </a:lnTo>
                  <a:lnTo>
                    <a:pt x="527" y="44"/>
                  </a:lnTo>
                  <a:lnTo>
                    <a:pt x="528" y="45"/>
                  </a:lnTo>
                  <a:lnTo>
                    <a:pt x="529" y="46"/>
                  </a:lnTo>
                  <a:lnTo>
                    <a:pt x="530" y="45"/>
                  </a:lnTo>
                  <a:lnTo>
                    <a:pt x="530" y="41"/>
                  </a:lnTo>
                  <a:lnTo>
                    <a:pt x="531" y="39"/>
                  </a:lnTo>
                  <a:lnTo>
                    <a:pt x="532" y="39"/>
                  </a:lnTo>
                  <a:lnTo>
                    <a:pt x="532" y="42"/>
                  </a:lnTo>
                  <a:lnTo>
                    <a:pt x="533" y="45"/>
                  </a:lnTo>
                  <a:lnTo>
                    <a:pt x="534" y="43"/>
                  </a:lnTo>
                  <a:lnTo>
                    <a:pt x="534" y="42"/>
                  </a:lnTo>
                  <a:lnTo>
                    <a:pt x="535" y="37"/>
                  </a:lnTo>
                  <a:lnTo>
                    <a:pt x="536" y="37"/>
                  </a:lnTo>
                  <a:lnTo>
                    <a:pt x="536" y="38"/>
                  </a:lnTo>
                  <a:lnTo>
                    <a:pt x="537" y="39"/>
                  </a:lnTo>
                  <a:lnTo>
                    <a:pt x="538" y="39"/>
                  </a:lnTo>
                  <a:lnTo>
                    <a:pt x="539" y="39"/>
                  </a:lnTo>
                  <a:lnTo>
                    <a:pt x="539" y="38"/>
                  </a:lnTo>
                  <a:lnTo>
                    <a:pt x="540" y="37"/>
                  </a:lnTo>
                  <a:lnTo>
                    <a:pt x="541" y="37"/>
                  </a:lnTo>
                  <a:lnTo>
                    <a:pt x="542" y="36"/>
                  </a:lnTo>
                  <a:lnTo>
                    <a:pt x="543" y="36"/>
                  </a:lnTo>
                  <a:lnTo>
                    <a:pt x="543" y="35"/>
                  </a:lnTo>
                  <a:lnTo>
                    <a:pt x="544" y="36"/>
                  </a:lnTo>
                  <a:lnTo>
                    <a:pt x="545" y="39"/>
                  </a:lnTo>
                  <a:lnTo>
                    <a:pt x="545" y="40"/>
                  </a:lnTo>
                  <a:lnTo>
                    <a:pt x="546" y="37"/>
                  </a:lnTo>
                  <a:lnTo>
                    <a:pt x="547" y="33"/>
                  </a:lnTo>
                  <a:lnTo>
                    <a:pt x="547" y="31"/>
                  </a:lnTo>
                  <a:lnTo>
                    <a:pt x="548" y="32"/>
                  </a:lnTo>
                  <a:lnTo>
                    <a:pt x="549" y="33"/>
                  </a:lnTo>
                  <a:lnTo>
                    <a:pt x="550" y="33"/>
                  </a:lnTo>
                  <a:lnTo>
                    <a:pt x="551" y="33"/>
                  </a:lnTo>
                  <a:lnTo>
                    <a:pt x="551" y="30"/>
                  </a:lnTo>
                  <a:lnTo>
                    <a:pt x="552" y="33"/>
                  </a:lnTo>
                  <a:lnTo>
                    <a:pt x="553" y="30"/>
                  </a:lnTo>
                  <a:lnTo>
                    <a:pt x="553" y="33"/>
                  </a:lnTo>
                  <a:lnTo>
                    <a:pt x="554" y="24"/>
                  </a:lnTo>
                  <a:lnTo>
                    <a:pt x="555" y="24"/>
                  </a:lnTo>
                  <a:lnTo>
                    <a:pt x="555" y="23"/>
                  </a:lnTo>
                  <a:lnTo>
                    <a:pt x="556" y="27"/>
                  </a:lnTo>
                  <a:lnTo>
                    <a:pt x="557" y="27"/>
                  </a:lnTo>
                  <a:lnTo>
                    <a:pt x="557" y="26"/>
                  </a:lnTo>
                  <a:lnTo>
                    <a:pt x="558" y="26"/>
                  </a:lnTo>
                  <a:lnTo>
                    <a:pt x="559" y="26"/>
                  </a:lnTo>
                  <a:lnTo>
                    <a:pt x="559" y="27"/>
                  </a:lnTo>
                  <a:lnTo>
                    <a:pt x="560" y="28"/>
                  </a:lnTo>
                  <a:lnTo>
                    <a:pt x="561" y="30"/>
                  </a:lnTo>
                  <a:lnTo>
                    <a:pt x="562" y="28"/>
                  </a:lnTo>
                  <a:lnTo>
                    <a:pt x="562" y="29"/>
                  </a:lnTo>
                  <a:lnTo>
                    <a:pt x="563" y="31"/>
                  </a:lnTo>
                  <a:lnTo>
                    <a:pt x="564" y="37"/>
                  </a:lnTo>
                  <a:lnTo>
                    <a:pt x="564" y="41"/>
                  </a:lnTo>
                  <a:lnTo>
                    <a:pt x="565" y="43"/>
                  </a:lnTo>
                  <a:lnTo>
                    <a:pt x="566" y="45"/>
                  </a:lnTo>
                  <a:lnTo>
                    <a:pt x="566" y="46"/>
                  </a:lnTo>
                  <a:lnTo>
                    <a:pt x="567" y="48"/>
                  </a:lnTo>
                  <a:lnTo>
                    <a:pt x="568" y="48"/>
                  </a:lnTo>
                  <a:lnTo>
                    <a:pt x="568" y="46"/>
                  </a:lnTo>
                  <a:lnTo>
                    <a:pt x="569" y="44"/>
                  </a:lnTo>
                  <a:lnTo>
                    <a:pt x="570" y="40"/>
                  </a:lnTo>
                  <a:lnTo>
                    <a:pt x="570" y="37"/>
                  </a:lnTo>
                  <a:lnTo>
                    <a:pt x="571" y="34"/>
                  </a:lnTo>
                  <a:lnTo>
                    <a:pt x="572" y="33"/>
                  </a:lnTo>
                  <a:lnTo>
                    <a:pt x="572" y="32"/>
                  </a:lnTo>
                  <a:lnTo>
                    <a:pt x="573" y="31"/>
                  </a:lnTo>
                  <a:lnTo>
                    <a:pt x="574" y="31"/>
                  </a:lnTo>
                  <a:lnTo>
                    <a:pt x="574" y="32"/>
                  </a:lnTo>
                  <a:lnTo>
                    <a:pt x="575" y="33"/>
                  </a:lnTo>
                  <a:lnTo>
                    <a:pt x="576" y="33"/>
                  </a:lnTo>
                  <a:lnTo>
                    <a:pt x="576" y="32"/>
                  </a:lnTo>
                  <a:lnTo>
                    <a:pt x="577" y="32"/>
                  </a:lnTo>
                  <a:lnTo>
                    <a:pt x="578" y="32"/>
                  </a:lnTo>
                  <a:lnTo>
                    <a:pt x="578" y="33"/>
                  </a:lnTo>
                  <a:lnTo>
                    <a:pt x="579" y="33"/>
                  </a:lnTo>
                  <a:lnTo>
                    <a:pt x="580" y="35"/>
                  </a:lnTo>
                  <a:lnTo>
                    <a:pt x="580" y="39"/>
                  </a:lnTo>
                  <a:lnTo>
                    <a:pt x="581" y="45"/>
                  </a:lnTo>
                  <a:lnTo>
                    <a:pt x="582" y="48"/>
                  </a:lnTo>
                  <a:lnTo>
                    <a:pt x="582" y="47"/>
                  </a:lnTo>
                  <a:lnTo>
                    <a:pt x="583" y="44"/>
                  </a:lnTo>
                  <a:lnTo>
                    <a:pt x="584" y="40"/>
                  </a:lnTo>
                  <a:lnTo>
                    <a:pt x="584" y="37"/>
                  </a:lnTo>
                  <a:lnTo>
                    <a:pt x="585" y="35"/>
                  </a:lnTo>
                  <a:lnTo>
                    <a:pt x="586" y="33"/>
                  </a:lnTo>
                  <a:lnTo>
                    <a:pt x="587" y="31"/>
                  </a:lnTo>
                  <a:lnTo>
                    <a:pt x="587" y="30"/>
                  </a:lnTo>
                  <a:lnTo>
                    <a:pt x="588" y="30"/>
                  </a:lnTo>
                  <a:lnTo>
                    <a:pt x="589" y="30"/>
                  </a:lnTo>
                  <a:lnTo>
                    <a:pt x="589" y="29"/>
                  </a:lnTo>
                  <a:lnTo>
                    <a:pt x="590" y="29"/>
                  </a:lnTo>
                  <a:lnTo>
                    <a:pt x="591" y="29"/>
                  </a:lnTo>
                  <a:lnTo>
                    <a:pt x="591" y="30"/>
                  </a:lnTo>
                  <a:lnTo>
                    <a:pt x="592" y="30"/>
                  </a:lnTo>
                  <a:lnTo>
                    <a:pt x="593" y="30"/>
                  </a:lnTo>
                  <a:lnTo>
                    <a:pt x="593" y="31"/>
                  </a:lnTo>
                  <a:lnTo>
                    <a:pt x="594" y="33"/>
                  </a:lnTo>
                  <a:lnTo>
                    <a:pt x="595" y="35"/>
                  </a:lnTo>
                  <a:lnTo>
                    <a:pt x="595" y="37"/>
                  </a:lnTo>
                  <a:lnTo>
                    <a:pt x="596" y="41"/>
                  </a:lnTo>
                  <a:lnTo>
                    <a:pt x="597" y="45"/>
                  </a:lnTo>
                  <a:lnTo>
                    <a:pt x="597" y="51"/>
                  </a:lnTo>
                  <a:lnTo>
                    <a:pt x="598" y="54"/>
                  </a:lnTo>
                  <a:lnTo>
                    <a:pt x="599" y="62"/>
                  </a:lnTo>
                  <a:lnTo>
                    <a:pt x="599" y="68"/>
                  </a:lnTo>
                  <a:lnTo>
                    <a:pt x="600" y="73"/>
                  </a:lnTo>
                  <a:lnTo>
                    <a:pt x="601" y="73"/>
                  </a:lnTo>
                  <a:lnTo>
                    <a:pt x="601" y="72"/>
                  </a:lnTo>
                  <a:lnTo>
                    <a:pt x="602" y="72"/>
                  </a:lnTo>
                  <a:lnTo>
                    <a:pt x="603" y="72"/>
                  </a:lnTo>
                  <a:lnTo>
                    <a:pt x="603" y="73"/>
                  </a:lnTo>
                  <a:lnTo>
                    <a:pt x="604" y="73"/>
                  </a:lnTo>
                  <a:lnTo>
                    <a:pt x="605" y="73"/>
                  </a:lnTo>
                  <a:lnTo>
                    <a:pt x="606" y="73"/>
                  </a:lnTo>
                  <a:lnTo>
                    <a:pt x="607" y="73"/>
                  </a:lnTo>
                  <a:lnTo>
                    <a:pt x="608" y="73"/>
                  </a:lnTo>
                  <a:lnTo>
                    <a:pt x="609" y="73"/>
                  </a:lnTo>
                  <a:lnTo>
                    <a:pt x="610" y="73"/>
                  </a:lnTo>
                  <a:lnTo>
                    <a:pt x="611" y="73"/>
                  </a:lnTo>
                  <a:lnTo>
                    <a:pt x="612" y="73"/>
                  </a:lnTo>
                  <a:lnTo>
                    <a:pt x="613" y="73"/>
                  </a:lnTo>
                  <a:lnTo>
                    <a:pt x="614" y="72"/>
                  </a:lnTo>
                  <a:lnTo>
                    <a:pt x="614" y="70"/>
                  </a:lnTo>
                  <a:lnTo>
                    <a:pt x="615" y="68"/>
                  </a:lnTo>
                  <a:lnTo>
                    <a:pt x="616" y="66"/>
                  </a:lnTo>
                  <a:lnTo>
                    <a:pt x="616" y="63"/>
                  </a:lnTo>
                  <a:lnTo>
                    <a:pt x="617" y="59"/>
                  </a:lnTo>
                  <a:lnTo>
                    <a:pt x="618" y="50"/>
                  </a:lnTo>
                  <a:lnTo>
                    <a:pt x="618" y="42"/>
                  </a:lnTo>
                  <a:lnTo>
                    <a:pt x="619" y="36"/>
                  </a:lnTo>
                  <a:lnTo>
                    <a:pt x="620" y="34"/>
                  </a:lnTo>
                  <a:lnTo>
                    <a:pt x="620" y="33"/>
                  </a:lnTo>
                  <a:lnTo>
                    <a:pt x="621" y="34"/>
                  </a:lnTo>
                  <a:lnTo>
                    <a:pt x="622" y="36"/>
                  </a:lnTo>
                  <a:lnTo>
                    <a:pt x="623" y="36"/>
                  </a:lnTo>
                  <a:lnTo>
                    <a:pt x="624" y="36"/>
                  </a:lnTo>
                  <a:lnTo>
                    <a:pt x="624" y="35"/>
                  </a:lnTo>
                  <a:lnTo>
                    <a:pt x="625" y="33"/>
                  </a:lnTo>
                  <a:lnTo>
                    <a:pt x="626" y="30"/>
                  </a:lnTo>
                  <a:lnTo>
                    <a:pt x="626" y="27"/>
                  </a:lnTo>
                  <a:lnTo>
                    <a:pt x="627" y="25"/>
                  </a:lnTo>
                  <a:lnTo>
                    <a:pt x="628" y="23"/>
                  </a:lnTo>
                  <a:lnTo>
                    <a:pt x="629" y="22"/>
                  </a:lnTo>
                  <a:lnTo>
                    <a:pt x="630" y="18"/>
                  </a:lnTo>
                  <a:lnTo>
                    <a:pt x="630" y="17"/>
                  </a:lnTo>
                  <a:lnTo>
                    <a:pt x="631" y="19"/>
                  </a:lnTo>
                  <a:lnTo>
                    <a:pt x="632" y="23"/>
                  </a:lnTo>
                  <a:lnTo>
                    <a:pt x="632" y="24"/>
                  </a:lnTo>
                  <a:lnTo>
                    <a:pt x="633" y="21"/>
                  </a:lnTo>
                  <a:lnTo>
                    <a:pt x="634" y="19"/>
                  </a:lnTo>
                  <a:lnTo>
                    <a:pt x="635" y="21"/>
                  </a:lnTo>
                  <a:lnTo>
                    <a:pt x="635" y="23"/>
                  </a:lnTo>
                  <a:lnTo>
                    <a:pt x="636" y="26"/>
                  </a:lnTo>
                  <a:lnTo>
                    <a:pt x="637" y="24"/>
                  </a:lnTo>
                  <a:lnTo>
                    <a:pt x="638" y="23"/>
                  </a:lnTo>
                  <a:lnTo>
                    <a:pt x="639" y="21"/>
                  </a:lnTo>
                  <a:lnTo>
                    <a:pt x="639" y="20"/>
                  </a:lnTo>
                  <a:lnTo>
                    <a:pt x="640" y="18"/>
                  </a:lnTo>
                  <a:lnTo>
                    <a:pt x="641" y="18"/>
                  </a:lnTo>
                  <a:lnTo>
                    <a:pt x="641" y="17"/>
                  </a:lnTo>
                  <a:lnTo>
                    <a:pt x="642" y="18"/>
                  </a:lnTo>
                  <a:lnTo>
                    <a:pt x="643" y="19"/>
                  </a:lnTo>
                  <a:lnTo>
                    <a:pt x="643" y="20"/>
                  </a:lnTo>
                  <a:lnTo>
                    <a:pt x="644" y="21"/>
                  </a:lnTo>
                  <a:lnTo>
                    <a:pt x="645" y="22"/>
                  </a:lnTo>
                  <a:lnTo>
                    <a:pt x="645" y="26"/>
                  </a:lnTo>
                  <a:lnTo>
                    <a:pt x="646" y="27"/>
                  </a:lnTo>
                  <a:lnTo>
                    <a:pt x="647" y="28"/>
                  </a:lnTo>
                  <a:lnTo>
                    <a:pt x="648" y="30"/>
                  </a:lnTo>
                  <a:lnTo>
                    <a:pt x="649" y="30"/>
                  </a:lnTo>
                  <a:lnTo>
                    <a:pt x="649" y="33"/>
                  </a:lnTo>
                  <a:lnTo>
                    <a:pt x="650" y="35"/>
                  </a:lnTo>
                  <a:lnTo>
                    <a:pt x="651" y="39"/>
                  </a:lnTo>
                  <a:lnTo>
                    <a:pt x="652" y="42"/>
                  </a:lnTo>
                  <a:lnTo>
                    <a:pt x="653" y="44"/>
                  </a:lnTo>
                  <a:lnTo>
                    <a:pt x="653" y="47"/>
                  </a:lnTo>
                  <a:lnTo>
                    <a:pt x="654" y="48"/>
                  </a:lnTo>
                  <a:lnTo>
                    <a:pt x="655" y="51"/>
                  </a:lnTo>
                  <a:lnTo>
                    <a:pt x="655" y="52"/>
                  </a:lnTo>
                  <a:lnTo>
                    <a:pt x="656" y="54"/>
                  </a:lnTo>
                  <a:lnTo>
                    <a:pt x="657" y="53"/>
                  </a:lnTo>
                  <a:lnTo>
                    <a:pt x="658" y="52"/>
                  </a:lnTo>
                  <a:lnTo>
                    <a:pt x="658" y="49"/>
                  </a:lnTo>
                  <a:lnTo>
                    <a:pt x="659" y="45"/>
                  </a:lnTo>
                  <a:lnTo>
                    <a:pt x="660" y="42"/>
                  </a:lnTo>
                  <a:lnTo>
                    <a:pt x="660" y="38"/>
                  </a:lnTo>
                  <a:lnTo>
                    <a:pt x="661" y="35"/>
                  </a:lnTo>
                  <a:lnTo>
                    <a:pt x="662" y="30"/>
                  </a:lnTo>
                  <a:lnTo>
                    <a:pt x="662" y="33"/>
                  </a:lnTo>
                  <a:lnTo>
                    <a:pt x="663" y="32"/>
                  </a:lnTo>
                  <a:lnTo>
                    <a:pt x="664" y="30"/>
                  </a:lnTo>
                  <a:lnTo>
                    <a:pt x="664" y="24"/>
                  </a:lnTo>
                  <a:lnTo>
                    <a:pt x="665" y="21"/>
                  </a:lnTo>
                  <a:lnTo>
                    <a:pt x="666" y="18"/>
                  </a:lnTo>
                  <a:lnTo>
                    <a:pt x="666" y="15"/>
                  </a:lnTo>
                  <a:lnTo>
                    <a:pt x="667" y="13"/>
                  </a:lnTo>
                  <a:lnTo>
                    <a:pt x="668" y="14"/>
                  </a:lnTo>
                  <a:lnTo>
                    <a:pt x="668" y="15"/>
                  </a:lnTo>
                  <a:lnTo>
                    <a:pt x="669" y="17"/>
                  </a:lnTo>
                  <a:lnTo>
                    <a:pt x="670" y="18"/>
                  </a:lnTo>
                  <a:lnTo>
                    <a:pt x="671" y="19"/>
                  </a:lnTo>
                  <a:lnTo>
                    <a:pt x="672" y="20"/>
                  </a:lnTo>
                  <a:lnTo>
                    <a:pt x="672" y="21"/>
                  </a:lnTo>
                  <a:lnTo>
                    <a:pt x="673" y="21"/>
                  </a:lnTo>
                  <a:lnTo>
                    <a:pt x="674" y="21"/>
                  </a:lnTo>
                  <a:lnTo>
                    <a:pt x="674" y="24"/>
                  </a:lnTo>
                  <a:lnTo>
                    <a:pt x="675" y="25"/>
                  </a:lnTo>
                  <a:lnTo>
                    <a:pt x="676" y="26"/>
                  </a:lnTo>
                  <a:lnTo>
                    <a:pt x="677" y="27"/>
                  </a:lnTo>
                  <a:lnTo>
                    <a:pt x="678" y="28"/>
                  </a:lnTo>
                  <a:lnTo>
                    <a:pt x="679" y="28"/>
                  </a:lnTo>
                  <a:lnTo>
                    <a:pt x="680" y="30"/>
                  </a:lnTo>
                  <a:lnTo>
                    <a:pt x="680" y="35"/>
                  </a:lnTo>
                  <a:lnTo>
                    <a:pt x="681" y="41"/>
                  </a:lnTo>
                  <a:lnTo>
                    <a:pt x="682" y="44"/>
                  </a:lnTo>
                  <a:lnTo>
                    <a:pt x="683" y="45"/>
                  </a:lnTo>
                  <a:lnTo>
                    <a:pt x="683" y="46"/>
                  </a:lnTo>
                  <a:lnTo>
                    <a:pt x="684" y="47"/>
                  </a:lnTo>
                  <a:lnTo>
                    <a:pt x="685" y="47"/>
                  </a:lnTo>
                  <a:lnTo>
                    <a:pt x="685" y="46"/>
                  </a:lnTo>
                  <a:lnTo>
                    <a:pt x="686" y="46"/>
                  </a:lnTo>
                  <a:lnTo>
                    <a:pt x="687" y="45"/>
                  </a:lnTo>
                  <a:lnTo>
                    <a:pt x="688" y="43"/>
                  </a:lnTo>
                  <a:lnTo>
                    <a:pt x="689" y="42"/>
                  </a:lnTo>
                  <a:lnTo>
                    <a:pt x="690" y="42"/>
                  </a:lnTo>
                  <a:lnTo>
                    <a:pt x="691" y="41"/>
                  </a:lnTo>
                  <a:lnTo>
                    <a:pt x="691" y="39"/>
                  </a:lnTo>
                  <a:lnTo>
                    <a:pt x="692" y="36"/>
                  </a:lnTo>
                  <a:lnTo>
                    <a:pt x="693" y="33"/>
                  </a:lnTo>
                  <a:lnTo>
                    <a:pt x="693" y="32"/>
                  </a:lnTo>
                  <a:lnTo>
                    <a:pt x="694" y="31"/>
                  </a:lnTo>
                  <a:lnTo>
                    <a:pt x="695" y="32"/>
                  </a:lnTo>
                  <a:lnTo>
                    <a:pt x="695" y="31"/>
                  </a:lnTo>
                  <a:lnTo>
                    <a:pt x="696" y="30"/>
                  </a:lnTo>
                  <a:lnTo>
                    <a:pt x="697" y="24"/>
                  </a:lnTo>
                  <a:lnTo>
                    <a:pt x="697" y="21"/>
                  </a:lnTo>
                  <a:lnTo>
                    <a:pt x="698" y="20"/>
                  </a:lnTo>
                  <a:lnTo>
                    <a:pt x="699" y="21"/>
                  </a:lnTo>
                  <a:lnTo>
                    <a:pt x="700" y="20"/>
                  </a:lnTo>
                  <a:lnTo>
                    <a:pt x="701" y="21"/>
                  </a:lnTo>
                  <a:lnTo>
                    <a:pt x="701" y="23"/>
                  </a:lnTo>
                  <a:lnTo>
                    <a:pt x="702" y="23"/>
                  </a:lnTo>
                  <a:lnTo>
                    <a:pt x="703" y="24"/>
                  </a:lnTo>
                  <a:lnTo>
                    <a:pt x="703" y="25"/>
                  </a:lnTo>
                  <a:lnTo>
                    <a:pt x="704" y="27"/>
                  </a:lnTo>
                  <a:lnTo>
                    <a:pt x="705" y="28"/>
                  </a:lnTo>
                  <a:lnTo>
                    <a:pt x="706" y="27"/>
                  </a:lnTo>
                  <a:lnTo>
                    <a:pt x="707" y="24"/>
                  </a:lnTo>
                  <a:lnTo>
                    <a:pt x="708" y="26"/>
                  </a:lnTo>
                  <a:lnTo>
                    <a:pt x="708" y="24"/>
                  </a:lnTo>
                  <a:lnTo>
                    <a:pt x="709" y="25"/>
                  </a:lnTo>
                  <a:lnTo>
                    <a:pt x="710" y="26"/>
                  </a:lnTo>
                  <a:lnTo>
                    <a:pt x="710" y="29"/>
                  </a:lnTo>
                  <a:lnTo>
                    <a:pt x="711" y="30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3" y="27"/>
                  </a:lnTo>
                  <a:lnTo>
                    <a:pt x="714" y="22"/>
                  </a:lnTo>
                  <a:lnTo>
                    <a:pt x="714" y="20"/>
                  </a:lnTo>
                  <a:lnTo>
                    <a:pt x="715" y="18"/>
                  </a:lnTo>
                  <a:lnTo>
                    <a:pt x="716" y="18"/>
                  </a:lnTo>
                  <a:lnTo>
                    <a:pt x="717" y="16"/>
                  </a:lnTo>
                  <a:lnTo>
                    <a:pt x="718" y="16"/>
                  </a:lnTo>
                  <a:lnTo>
                    <a:pt x="718" y="15"/>
                  </a:lnTo>
                  <a:lnTo>
                    <a:pt x="719" y="16"/>
                  </a:lnTo>
                  <a:lnTo>
                    <a:pt x="720" y="15"/>
                  </a:lnTo>
                  <a:lnTo>
                    <a:pt x="721" y="15"/>
                  </a:lnTo>
                  <a:lnTo>
                    <a:pt x="722" y="16"/>
                  </a:lnTo>
                  <a:lnTo>
                    <a:pt x="722" y="18"/>
                  </a:lnTo>
                  <a:lnTo>
                    <a:pt x="723" y="19"/>
                  </a:lnTo>
                  <a:lnTo>
                    <a:pt x="724" y="21"/>
                  </a:lnTo>
                  <a:lnTo>
                    <a:pt x="724" y="22"/>
                  </a:lnTo>
                  <a:lnTo>
                    <a:pt x="725" y="26"/>
                  </a:lnTo>
                  <a:lnTo>
                    <a:pt x="726" y="33"/>
                  </a:lnTo>
                  <a:lnTo>
                    <a:pt x="726" y="42"/>
                  </a:lnTo>
                  <a:lnTo>
                    <a:pt x="727" y="48"/>
                  </a:lnTo>
                  <a:lnTo>
                    <a:pt x="728" y="52"/>
                  </a:lnTo>
                  <a:lnTo>
                    <a:pt x="729" y="56"/>
                  </a:lnTo>
                  <a:lnTo>
                    <a:pt x="729" y="59"/>
                  </a:lnTo>
                  <a:lnTo>
                    <a:pt x="730" y="60"/>
                  </a:lnTo>
                  <a:lnTo>
                    <a:pt x="731" y="62"/>
                  </a:lnTo>
                  <a:lnTo>
                    <a:pt x="731" y="63"/>
                  </a:lnTo>
                  <a:lnTo>
                    <a:pt x="732" y="63"/>
                  </a:lnTo>
                  <a:lnTo>
                    <a:pt x="733" y="62"/>
                  </a:lnTo>
                  <a:lnTo>
                    <a:pt x="733" y="63"/>
                  </a:lnTo>
                  <a:lnTo>
                    <a:pt x="734" y="63"/>
                  </a:lnTo>
                  <a:lnTo>
                    <a:pt x="735" y="63"/>
                  </a:lnTo>
                  <a:lnTo>
                    <a:pt x="735" y="62"/>
                  </a:lnTo>
                  <a:lnTo>
                    <a:pt x="736" y="60"/>
                  </a:lnTo>
                  <a:lnTo>
                    <a:pt x="737" y="58"/>
                  </a:lnTo>
                  <a:lnTo>
                    <a:pt x="737" y="55"/>
                  </a:lnTo>
                  <a:lnTo>
                    <a:pt x="738" y="47"/>
                  </a:lnTo>
                  <a:lnTo>
                    <a:pt x="739" y="40"/>
                  </a:lnTo>
                  <a:lnTo>
                    <a:pt x="739" y="34"/>
                  </a:lnTo>
                  <a:lnTo>
                    <a:pt x="740" y="33"/>
                  </a:lnTo>
                  <a:lnTo>
                    <a:pt x="741" y="28"/>
                  </a:lnTo>
                  <a:lnTo>
                    <a:pt x="741" y="27"/>
                  </a:lnTo>
                  <a:lnTo>
                    <a:pt x="742" y="27"/>
                  </a:lnTo>
                  <a:lnTo>
                    <a:pt x="743" y="30"/>
                  </a:lnTo>
                  <a:lnTo>
                    <a:pt x="743" y="31"/>
                  </a:lnTo>
                  <a:lnTo>
                    <a:pt x="744" y="32"/>
                  </a:lnTo>
                  <a:lnTo>
                    <a:pt x="745" y="32"/>
                  </a:lnTo>
                  <a:lnTo>
                    <a:pt x="745" y="31"/>
                  </a:lnTo>
                  <a:lnTo>
                    <a:pt x="746" y="30"/>
                  </a:lnTo>
                  <a:lnTo>
                    <a:pt x="747" y="27"/>
                  </a:lnTo>
                  <a:lnTo>
                    <a:pt x="747" y="24"/>
                  </a:lnTo>
                  <a:lnTo>
                    <a:pt x="748" y="21"/>
                  </a:lnTo>
                  <a:lnTo>
                    <a:pt x="749" y="20"/>
                  </a:lnTo>
                  <a:lnTo>
                    <a:pt x="749" y="23"/>
                  </a:lnTo>
                  <a:lnTo>
                    <a:pt x="750" y="25"/>
                  </a:lnTo>
                  <a:lnTo>
                    <a:pt x="751" y="27"/>
                  </a:lnTo>
                  <a:lnTo>
                    <a:pt x="752" y="27"/>
                  </a:lnTo>
                  <a:lnTo>
                    <a:pt x="753" y="27"/>
                  </a:lnTo>
                  <a:lnTo>
                    <a:pt x="754" y="29"/>
                  </a:lnTo>
                  <a:lnTo>
                    <a:pt x="754" y="30"/>
                  </a:lnTo>
                  <a:lnTo>
                    <a:pt x="755" y="33"/>
                  </a:lnTo>
                  <a:lnTo>
                    <a:pt x="756" y="35"/>
                  </a:lnTo>
                  <a:lnTo>
                    <a:pt x="756" y="39"/>
                  </a:lnTo>
                  <a:lnTo>
                    <a:pt x="757" y="43"/>
                  </a:lnTo>
                  <a:lnTo>
                    <a:pt x="758" y="48"/>
                  </a:lnTo>
                  <a:lnTo>
                    <a:pt x="759" y="50"/>
                  </a:lnTo>
                  <a:lnTo>
                    <a:pt x="760" y="51"/>
                  </a:lnTo>
                  <a:lnTo>
                    <a:pt x="760" y="52"/>
                  </a:lnTo>
                  <a:lnTo>
                    <a:pt x="761" y="51"/>
                  </a:lnTo>
                  <a:lnTo>
                    <a:pt x="762" y="50"/>
                  </a:lnTo>
                  <a:lnTo>
                    <a:pt x="762" y="47"/>
                  </a:lnTo>
                  <a:lnTo>
                    <a:pt x="763" y="45"/>
                  </a:lnTo>
                  <a:lnTo>
                    <a:pt x="764" y="44"/>
                  </a:lnTo>
                  <a:lnTo>
                    <a:pt x="764" y="45"/>
                  </a:lnTo>
                  <a:lnTo>
                    <a:pt x="765" y="46"/>
                  </a:lnTo>
                  <a:lnTo>
                    <a:pt x="766" y="49"/>
                  </a:lnTo>
                  <a:lnTo>
                    <a:pt x="766" y="51"/>
                  </a:lnTo>
                  <a:lnTo>
                    <a:pt x="767" y="52"/>
                  </a:lnTo>
                  <a:lnTo>
                    <a:pt x="768" y="53"/>
                  </a:lnTo>
                  <a:lnTo>
                    <a:pt x="768" y="52"/>
                  </a:lnTo>
                  <a:lnTo>
                    <a:pt x="769" y="50"/>
                  </a:lnTo>
                  <a:lnTo>
                    <a:pt x="770" y="47"/>
                  </a:lnTo>
                  <a:lnTo>
                    <a:pt x="770" y="48"/>
                  </a:lnTo>
                  <a:lnTo>
                    <a:pt x="771" y="50"/>
                  </a:lnTo>
                  <a:lnTo>
                    <a:pt x="772" y="53"/>
                  </a:lnTo>
                  <a:lnTo>
                    <a:pt x="772" y="54"/>
                  </a:lnTo>
                  <a:lnTo>
                    <a:pt x="773" y="55"/>
                  </a:lnTo>
                  <a:lnTo>
                    <a:pt x="774" y="55"/>
                  </a:lnTo>
                  <a:lnTo>
                    <a:pt x="774" y="52"/>
                  </a:lnTo>
                  <a:lnTo>
                    <a:pt x="775" y="48"/>
                  </a:lnTo>
                  <a:lnTo>
                    <a:pt x="776" y="42"/>
                  </a:lnTo>
                  <a:lnTo>
                    <a:pt x="777" y="40"/>
                  </a:lnTo>
                  <a:lnTo>
                    <a:pt x="777" y="39"/>
                  </a:lnTo>
                  <a:lnTo>
                    <a:pt x="778" y="36"/>
                  </a:lnTo>
                  <a:lnTo>
                    <a:pt x="779" y="36"/>
                  </a:lnTo>
                  <a:lnTo>
                    <a:pt x="779" y="33"/>
                  </a:lnTo>
                  <a:lnTo>
                    <a:pt x="780" y="35"/>
                  </a:lnTo>
                  <a:lnTo>
                    <a:pt x="781" y="33"/>
                  </a:lnTo>
                  <a:lnTo>
                    <a:pt x="781" y="30"/>
                  </a:lnTo>
                  <a:lnTo>
                    <a:pt x="782" y="29"/>
                  </a:lnTo>
                  <a:lnTo>
                    <a:pt x="783" y="30"/>
                  </a:lnTo>
                  <a:lnTo>
                    <a:pt x="783" y="33"/>
                  </a:lnTo>
                  <a:lnTo>
                    <a:pt x="784" y="34"/>
                  </a:lnTo>
                  <a:lnTo>
                    <a:pt x="785" y="35"/>
                  </a:lnTo>
                  <a:lnTo>
                    <a:pt x="785" y="34"/>
                  </a:lnTo>
                  <a:lnTo>
                    <a:pt x="786" y="35"/>
                  </a:lnTo>
                  <a:lnTo>
                    <a:pt x="787" y="34"/>
                  </a:lnTo>
                  <a:lnTo>
                    <a:pt x="788" y="33"/>
                  </a:lnTo>
                  <a:lnTo>
                    <a:pt x="789" y="35"/>
                  </a:lnTo>
                  <a:lnTo>
                    <a:pt x="789" y="32"/>
                  </a:lnTo>
                  <a:lnTo>
                    <a:pt x="790" y="30"/>
                  </a:lnTo>
                  <a:lnTo>
                    <a:pt x="791" y="26"/>
                  </a:lnTo>
                  <a:lnTo>
                    <a:pt x="791" y="24"/>
                  </a:lnTo>
                  <a:lnTo>
                    <a:pt x="792" y="22"/>
                  </a:lnTo>
                  <a:lnTo>
                    <a:pt x="793" y="20"/>
                  </a:lnTo>
                  <a:lnTo>
                    <a:pt x="793" y="19"/>
                  </a:lnTo>
                  <a:lnTo>
                    <a:pt x="794" y="20"/>
                  </a:lnTo>
                  <a:lnTo>
                    <a:pt x="795" y="21"/>
                  </a:lnTo>
                  <a:lnTo>
                    <a:pt x="796" y="21"/>
                  </a:lnTo>
                  <a:lnTo>
                    <a:pt x="797" y="21"/>
                  </a:lnTo>
                  <a:lnTo>
                    <a:pt x="798" y="19"/>
                  </a:lnTo>
                  <a:lnTo>
                    <a:pt x="799" y="18"/>
                  </a:lnTo>
                  <a:lnTo>
                    <a:pt x="799" y="17"/>
                  </a:lnTo>
                  <a:lnTo>
                    <a:pt x="800" y="17"/>
                  </a:lnTo>
                  <a:lnTo>
                    <a:pt x="801" y="16"/>
                  </a:lnTo>
                  <a:lnTo>
                    <a:pt x="802" y="16"/>
                  </a:lnTo>
                  <a:lnTo>
                    <a:pt x="802" y="17"/>
                  </a:lnTo>
                  <a:lnTo>
                    <a:pt x="803" y="21"/>
                  </a:lnTo>
                  <a:lnTo>
                    <a:pt x="804" y="24"/>
                  </a:lnTo>
                  <a:lnTo>
                    <a:pt x="804" y="28"/>
                  </a:lnTo>
                  <a:lnTo>
                    <a:pt x="805" y="30"/>
                  </a:lnTo>
                  <a:lnTo>
                    <a:pt x="806" y="30"/>
                  </a:lnTo>
                  <a:lnTo>
                    <a:pt x="806" y="29"/>
                  </a:lnTo>
                  <a:lnTo>
                    <a:pt x="807" y="28"/>
                  </a:lnTo>
                  <a:lnTo>
                    <a:pt x="808" y="27"/>
                  </a:lnTo>
                  <a:lnTo>
                    <a:pt x="809" y="27"/>
                  </a:lnTo>
                  <a:lnTo>
                    <a:pt x="810" y="28"/>
                  </a:lnTo>
                  <a:lnTo>
                    <a:pt x="810" y="27"/>
                  </a:lnTo>
                  <a:lnTo>
                    <a:pt x="811" y="27"/>
                  </a:lnTo>
                  <a:lnTo>
                    <a:pt x="812" y="26"/>
                  </a:lnTo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6" name="Freeform 210"/>
            <p:cNvSpPr>
              <a:spLocks/>
            </p:cNvSpPr>
            <p:nvPr/>
          </p:nvSpPr>
          <p:spPr bwMode="auto">
            <a:xfrm>
              <a:off x="624" y="1320"/>
              <a:ext cx="4872" cy="834"/>
            </a:xfrm>
            <a:custGeom>
              <a:avLst/>
              <a:gdLst>
                <a:gd name="T0" fmla="*/ 468 w 812"/>
                <a:gd name="T1" fmla="*/ 4428 h 139"/>
                <a:gd name="T2" fmla="*/ 900 w 812"/>
                <a:gd name="T3" fmla="*/ 5004 h 139"/>
                <a:gd name="T4" fmla="*/ 1368 w 812"/>
                <a:gd name="T5" fmla="*/ 4140 h 139"/>
                <a:gd name="T6" fmla="*/ 1836 w 812"/>
                <a:gd name="T7" fmla="*/ 5004 h 139"/>
                <a:gd name="T8" fmla="*/ 2304 w 812"/>
                <a:gd name="T9" fmla="*/ 4428 h 139"/>
                <a:gd name="T10" fmla="*/ 2772 w 812"/>
                <a:gd name="T11" fmla="*/ 3240 h 139"/>
                <a:gd name="T12" fmla="*/ 3240 w 812"/>
                <a:gd name="T13" fmla="*/ 5004 h 139"/>
                <a:gd name="T14" fmla="*/ 3672 w 812"/>
                <a:gd name="T15" fmla="*/ 3564 h 139"/>
                <a:gd name="T16" fmla="*/ 4140 w 812"/>
                <a:gd name="T17" fmla="*/ 5004 h 139"/>
                <a:gd name="T18" fmla="*/ 4608 w 812"/>
                <a:gd name="T19" fmla="*/ 3384 h 139"/>
                <a:gd name="T20" fmla="*/ 5076 w 812"/>
                <a:gd name="T21" fmla="*/ 2988 h 139"/>
                <a:gd name="T22" fmla="*/ 5544 w 812"/>
                <a:gd name="T23" fmla="*/ 4752 h 139"/>
                <a:gd name="T24" fmla="*/ 6012 w 812"/>
                <a:gd name="T25" fmla="*/ 3780 h 139"/>
                <a:gd name="T26" fmla="*/ 6480 w 812"/>
                <a:gd name="T27" fmla="*/ 4536 h 139"/>
                <a:gd name="T28" fmla="*/ 6912 w 812"/>
                <a:gd name="T29" fmla="*/ 3456 h 139"/>
                <a:gd name="T30" fmla="*/ 7380 w 812"/>
                <a:gd name="T31" fmla="*/ 5004 h 139"/>
                <a:gd name="T32" fmla="*/ 7848 w 812"/>
                <a:gd name="T33" fmla="*/ 5004 h 139"/>
                <a:gd name="T34" fmla="*/ 8316 w 812"/>
                <a:gd name="T35" fmla="*/ 4212 h 139"/>
                <a:gd name="T36" fmla="*/ 8784 w 812"/>
                <a:gd name="T37" fmla="*/ 972 h 139"/>
                <a:gd name="T38" fmla="*/ 9252 w 812"/>
                <a:gd name="T39" fmla="*/ 5004 h 139"/>
                <a:gd name="T40" fmla="*/ 9684 w 812"/>
                <a:gd name="T41" fmla="*/ 4644 h 139"/>
                <a:gd name="T42" fmla="*/ 10152 w 812"/>
                <a:gd name="T43" fmla="*/ 4320 h 139"/>
                <a:gd name="T44" fmla="*/ 10620 w 812"/>
                <a:gd name="T45" fmla="*/ 5004 h 139"/>
                <a:gd name="T46" fmla="*/ 11088 w 812"/>
                <a:gd name="T47" fmla="*/ 3888 h 139"/>
                <a:gd name="T48" fmla="*/ 11556 w 812"/>
                <a:gd name="T49" fmla="*/ 4392 h 139"/>
                <a:gd name="T50" fmla="*/ 12024 w 812"/>
                <a:gd name="T51" fmla="*/ 5004 h 139"/>
                <a:gd name="T52" fmla="*/ 12492 w 812"/>
                <a:gd name="T53" fmla="*/ 4536 h 139"/>
                <a:gd name="T54" fmla="*/ 12924 w 812"/>
                <a:gd name="T55" fmla="*/ 4752 h 139"/>
                <a:gd name="T56" fmla="*/ 13392 w 812"/>
                <a:gd name="T57" fmla="*/ 5004 h 139"/>
                <a:gd name="T58" fmla="*/ 13860 w 812"/>
                <a:gd name="T59" fmla="*/ 5004 h 139"/>
                <a:gd name="T60" fmla="*/ 14328 w 812"/>
                <a:gd name="T61" fmla="*/ 4428 h 139"/>
                <a:gd name="T62" fmla="*/ 14796 w 812"/>
                <a:gd name="T63" fmla="*/ 4068 h 139"/>
                <a:gd name="T64" fmla="*/ 15264 w 812"/>
                <a:gd name="T65" fmla="*/ 4644 h 139"/>
                <a:gd name="T66" fmla="*/ 15696 w 812"/>
                <a:gd name="T67" fmla="*/ 5004 h 139"/>
                <a:gd name="T68" fmla="*/ 16164 w 812"/>
                <a:gd name="T69" fmla="*/ 3600 h 139"/>
                <a:gd name="T70" fmla="*/ 16632 w 812"/>
                <a:gd name="T71" fmla="*/ 4968 h 139"/>
                <a:gd name="T72" fmla="*/ 17100 w 812"/>
                <a:gd name="T73" fmla="*/ 5004 h 139"/>
                <a:gd name="T74" fmla="*/ 17568 w 812"/>
                <a:gd name="T75" fmla="*/ 3888 h 139"/>
                <a:gd name="T76" fmla="*/ 18036 w 812"/>
                <a:gd name="T77" fmla="*/ 5004 h 139"/>
                <a:gd name="T78" fmla="*/ 18504 w 812"/>
                <a:gd name="T79" fmla="*/ 3780 h 139"/>
                <a:gd name="T80" fmla="*/ 18936 w 812"/>
                <a:gd name="T81" fmla="*/ 5004 h 139"/>
                <a:gd name="T82" fmla="*/ 19404 w 812"/>
                <a:gd name="T83" fmla="*/ 4608 h 139"/>
                <a:gd name="T84" fmla="*/ 19872 w 812"/>
                <a:gd name="T85" fmla="*/ 4392 h 139"/>
                <a:gd name="T86" fmla="*/ 20340 w 812"/>
                <a:gd name="T87" fmla="*/ 5004 h 139"/>
                <a:gd name="T88" fmla="*/ 20808 w 812"/>
                <a:gd name="T89" fmla="*/ 2016 h 139"/>
                <a:gd name="T90" fmla="*/ 21276 w 812"/>
                <a:gd name="T91" fmla="*/ 5004 h 139"/>
                <a:gd name="T92" fmla="*/ 21708 w 812"/>
                <a:gd name="T93" fmla="*/ 5004 h 139"/>
                <a:gd name="T94" fmla="*/ 22176 w 812"/>
                <a:gd name="T95" fmla="*/ 2916 h 139"/>
                <a:gd name="T96" fmla="*/ 22644 w 812"/>
                <a:gd name="T97" fmla="*/ 5004 h 139"/>
                <a:gd name="T98" fmla="*/ 23112 w 812"/>
                <a:gd name="T99" fmla="*/ 3672 h 139"/>
                <a:gd name="T100" fmla="*/ 23580 w 812"/>
                <a:gd name="T101" fmla="*/ 4536 h 139"/>
                <a:gd name="T102" fmla="*/ 24048 w 812"/>
                <a:gd name="T103" fmla="*/ 4968 h 139"/>
                <a:gd name="T104" fmla="*/ 24480 w 812"/>
                <a:gd name="T105" fmla="*/ 2556 h 139"/>
                <a:gd name="T106" fmla="*/ 24948 w 812"/>
                <a:gd name="T107" fmla="*/ 4104 h 139"/>
                <a:gd name="T108" fmla="*/ 25416 w 812"/>
                <a:gd name="T109" fmla="*/ 5004 h 139"/>
                <a:gd name="T110" fmla="*/ 25884 w 812"/>
                <a:gd name="T111" fmla="*/ 3996 h 139"/>
                <a:gd name="T112" fmla="*/ 26352 w 812"/>
                <a:gd name="T113" fmla="*/ 3780 h 139"/>
                <a:gd name="T114" fmla="*/ 26820 w 812"/>
                <a:gd name="T115" fmla="*/ 324 h 139"/>
                <a:gd name="T116" fmla="*/ 27288 w 812"/>
                <a:gd name="T117" fmla="*/ 5004 h 139"/>
                <a:gd name="T118" fmla="*/ 27720 w 812"/>
                <a:gd name="T119" fmla="*/ 4320 h 139"/>
                <a:gd name="T120" fmla="*/ 28188 w 812"/>
                <a:gd name="T121" fmla="*/ 4968 h 139"/>
                <a:gd name="T122" fmla="*/ 28656 w 812"/>
                <a:gd name="T123" fmla="*/ 5004 h 139"/>
                <a:gd name="T124" fmla="*/ 29124 w 812"/>
                <a:gd name="T125" fmla="*/ 4608 h 13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12"/>
                <a:gd name="T190" fmla="*/ 0 h 139"/>
                <a:gd name="T191" fmla="*/ 812 w 812"/>
                <a:gd name="T192" fmla="*/ 139 h 13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12" h="139">
                  <a:moveTo>
                    <a:pt x="0" y="69"/>
                  </a:moveTo>
                  <a:lnTo>
                    <a:pt x="1" y="73"/>
                  </a:lnTo>
                  <a:lnTo>
                    <a:pt x="2" y="79"/>
                  </a:lnTo>
                  <a:lnTo>
                    <a:pt x="2" y="93"/>
                  </a:lnTo>
                  <a:lnTo>
                    <a:pt x="3" y="100"/>
                  </a:lnTo>
                  <a:lnTo>
                    <a:pt x="4" y="108"/>
                  </a:lnTo>
                  <a:lnTo>
                    <a:pt x="4" y="123"/>
                  </a:lnTo>
                  <a:lnTo>
                    <a:pt x="5" y="129"/>
                  </a:lnTo>
                  <a:lnTo>
                    <a:pt x="6" y="126"/>
                  </a:lnTo>
                  <a:lnTo>
                    <a:pt x="6" y="117"/>
                  </a:lnTo>
                  <a:lnTo>
                    <a:pt x="7" y="117"/>
                  </a:lnTo>
                  <a:lnTo>
                    <a:pt x="8" y="127"/>
                  </a:lnTo>
                  <a:lnTo>
                    <a:pt x="8" y="136"/>
                  </a:lnTo>
                  <a:lnTo>
                    <a:pt x="9" y="138"/>
                  </a:lnTo>
                  <a:lnTo>
                    <a:pt x="10" y="136"/>
                  </a:lnTo>
                  <a:lnTo>
                    <a:pt x="11" y="133"/>
                  </a:lnTo>
                  <a:lnTo>
                    <a:pt x="12" y="132"/>
                  </a:lnTo>
                  <a:lnTo>
                    <a:pt x="13" y="123"/>
                  </a:lnTo>
                  <a:lnTo>
                    <a:pt x="13" y="126"/>
                  </a:lnTo>
                  <a:lnTo>
                    <a:pt x="14" y="130"/>
                  </a:lnTo>
                  <a:lnTo>
                    <a:pt x="15" y="139"/>
                  </a:lnTo>
                  <a:lnTo>
                    <a:pt x="15" y="137"/>
                  </a:lnTo>
                  <a:lnTo>
                    <a:pt x="16" y="132"/>
                  </a:lnTo>
                  <a:lnTo>
                    <a:pt x="17" y="124"/>
                  </a:lnTo>
                  <a:lnTo>
                    <a:pt x="17" y="114"/>
                  </a:lnTo>
                  <a:lnTo>
                    <a:pt x="18" y="108"/>
                  </a:lnTo>
                  <a:lnTo>
                    <a:pt x="19" y="106"/>
                  </a:lnTo>
                  <a:lnTo>
                    <a:pt x="19" y="114"/>
                  </a:lnTo>
                  <a:lnTo>
                    <a:pt x="20" y="126"/>
                  </a:lnTo>
                  <a:lnTo>
                    <a:pt x="21" y="135"/>
                  </a:lnTo>
                  <a:lnTo>
                    <a:pt x="21" y="139"/>
                  </a:lnTo>
                  <a:lnTo>
                    <a:pt x="22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5" y="139"/>
                  </a:lnTo>
                  <a:lnTo>
                    <a:pt x="26" y="139"/>
                  </a:lnTo>
                  <a:lnTo>
                    <a:pt x="27" y="139"/>
                  </a:lnTo>
                  <a:lnTo>
                    <a:pt x="28" y="139"/>
                  </a:lnTo>
                  <a:lnTo>
                    <a:pt x="29" y="137"/>
                  </a:lnTo>
                  <a:lnTo>
                    <a:pt x="29" y="126"/>
                  </a:lnTo>
                  <a:lnTo>
                    <a:pt x="30" y="118"/>
                  </a:lnTo>
                  <a:lnTo>
                    <a:pt x="31" y="114"/>
                  </a:lnTo>
                  <a:lnTo>
                    <a:pt x="31" y="119"/>
                  </a:lnTo>
                  <a:lnTo>
                    <a:pt x="32" y="123"/>
                  </a:lnTo>
                  <a:lnTo>
                    <a:pt x="33" y="129"/>
                  </a:lnTo>
                  <a:lnTo>
                    <a:pt x="33" y="132"/>
                  </a:lnTo>
                  <a:lnTo>
                    <a:pt x="34" y="134"/>
                  </a:lnTo>
                  <a:lnTo>
                    <a:pt x="35" y="131"/>
                  </a:lnTo>
                  <a:lnTo>
                    <a:pt x="36" y="129"/>
                  </a:lnTo>
                  <a:lnTo>
                    <a:pt x="37" y="125"/>
                  </a:lnTo>
                  <a:lnTo>
                    <a:pt x="38" y="120"/>
                  </a:lnTo>
                  <a:lnTo>
                    <a:pt x="38" y="115"/>
                  </a:lnTo>
                  <a:lnTo>
                    <a:pt x="39" y="114"/>
                  </a:lnTo>
                  <a:lnTo>
                    <a:pt x="40" y="114"/>
                  </a:lnTo>
                  <a:lnTo>
                    <a:pt x="40" y="115"/>
                  </a:lnTo>
                  <a:lnTo>
                    <a:pt x="41" y="120"/>
                  </a:lnTo>
                  <a:lnTo>
                    <a:pt x="42" y="128"/>
                  </a:lnTo>
                  <a:lnTo>
                    <a:pt x="42" y="135"/>
                  </a:lnTo>
                  <a:lnTo>
                    <a:pt x="43" y="139"/>
                  </a:lnTo>
                  <a:lnTo>
                    <a:pt x="44" y="139"/>
                  </a:lnTo>
                  <a:lnTo>
                    <a:pt x="45" y="137"/>
                  </a:lnTo>
                  <a:lnTo>
                    <a:pt x="46" y="134"/>
                  </a:lnTo>
                  <a:lnTo>
                    <a:pt x="46" y="133"/>
                  </a:lnTo>
                  <a:lnTo>
                    <a:pt x="47" y="135"/>
                  </a:lnTo>
                  <a:lnTo>
                    <a:pt x="48" y="138"/>
                  </a:lnTo>
                  <a:lnTo>
                    <a:pt x="48" y="139"/>
                  </a:lnTo>
                  <a:lnTo>
                    <a:pt x="49" y="139"/>
                  </a:lnTo>
                  <a:lnTo>
                    <a:pt x="50" y="139"/>
                  </a:lnTo>
                  <a:lnTo>
                    <a:pt x="51" y="139"/>
                  </a:lnTo>
                  <a:lnTo>
                    <a:pt x="52" y="138"/>
                  </a:lnTo>
                  <a:lnTo>
                    <a:pt x="53" y="138"/>
                  </a:lnTo>
                  <a:lnTo>
                    <a:pt x="54" y="137"/>
                  </a:lnTo>
                  <a:lnTo>
                    <a:pt x="54" y="133"/>
                  </a:lnTo>
                  <a:lnTo>
                    <a:pt x="55" y="126"/>
                  </a:lnTo>
                  <a:lnTo>
                    <a:pt x="56" y="116"/>
                  </a:lnTo>
                  <a:lnTo>
                    <a:pt x="56" y="114"/>
                  </a:lnTo>
                  <a:lnTo>
                    <a:pt x="57" y="118"/>
                  </a:lnTo>
                  <a:lnTo>
                    <a:pt x="58" y="126"/>
                  </a:lnTo>
                  <a:lnTo>
                    <a:pt x="58" y="130"/>
                  </a:lnTo>
                  <a:lnTo>
                    <a:pt x="59" y="132"/>
                  </a:lnTo>
                  <a:lnTo>
                    <a:pt x="60" y="132"/>
                  </a:lnTo>
                  <a:lnTo>
                    <a:pt x="61" y="132"/>
                  </a:lnTo>
                  <a:lnTo>
                    <a:pt x="62" y="132"/>
                  </a:lnTo>
                  <a:lnTo>
                    <a:pt x="63" y="131"/>
                  </a:lnTo>
                  <a:lnTo>
                    <a:pt x="63" y="126"/>
                  </a:lnTo>
                  <a:lnTo>
                    <a:pt x="64" y="123"/>
                  </a:lnTo>
                  <a:lnTo>
                    <a:pt x="65" y="119"/>
                  </a:lnTo>
                  <a:lnTo>
                    <a:pt x="65" y="114"/>
                  </a:lnTo>
                  <a:lnTo>
                    <a:pt x="66" y="115"/>
                  </a:lnTo>
                  <a:lnTo>
                    <a:pt x="67" y="117"/>
                  </a:lnTo>
                  <a:lnTo>
                    <a:pt x="67" y="120"/>
                  </a:lnTo>
                  <a:lnTo>
                    <a:pt x="68" y="116"/>
                  </a:lnTo>
                  <a:lnTo>
                    <a:pt x="69" y="114"/>
                  </a:lnTo>
                  <a:lnTo>
                    <a:pt x="69" y="116"/>
                  </a:lnTo>
                  <a:lnTo>
                    <a:pt x="70" y="116"/>
                  </a:lnTo>
                  <a:lnTo>
                    <a:pt x="71" y="113"/>
                  </a:lnTo>
                  <a:lnTo>
                    <a:pt x="71" y="108"/>
                  </a:lnTo>
                  <a:lnTo>
                    <a:pt x="72" y="104"/>
                  </a:lnTo>
                  <a:lnTo>
                    <a:pt x="73" y="102"/>
                  </a:lnTo>
                  <a:lnTo>
                    <a:pt x="73" y="101"/>
                  </a:lnTo>
                  <a:lnTo>
                    <a:pt x="74" y="99"/>
                  </a:lnTo>
                  <a:lnTo>
                    <a:pt x="75" y="93"/>
                  </a:lnTo>
                  <a:lnTo>
                    <a:pt x="75" y="86"/>
                  </a:lnTo>
                  <a:lnTo>
                    <a:pt x="76" y="84"/>
                  </a:lnTo>
                  <a:lnTo>
                    <a:pt x="77" y="90"/>
                  </a:lnTo>
                  <a:lnTo>
                    <a:pt x="77" y="95"/>
                  </a:lnTo>
                  <a:lnTo>
                    <a:pt x="78" y="98"/>
                  </a:lnTo>
                  <a:lnTo>
                    <a:pt x="79" y="99"/>
                  </a:lnTo>
                  <a:lnTo>
                    <a:pt x="79" y="102"/>
                  </a:lnTo>
                  <a:lnTo>
                    <a:pt x="80" y="107"/>
                  </a:lnTo>
                  <a:lnTo>
                    <a:pt x="81" y="116"/>
                  </a:lnTo>
                  <a:lnTo>
                    <a:pt x="81" y="127"/>
                  </a:lnTo>
                  <a:lnTo>
                    <a:pt x="82" y="135"/>
                  </a:lnTo>
                  <a:lnTo>
                    <a:pt x="83" y="138"/>
                  </a:lnTo>
                  <a:lnTo>
                    <a:pt x="84" y="139"/>
                  </a:lnTo>
                  <a:lnTo>
                    <a:pt x="85" y="139"/>
                  </a:lnTo>
                  <a:lnTo>
                    <a:pt x="86" y="139"/>
                  </a:lnTo>
                  <a:lnTo>
                    <a:pt x="87" y="139"/>
                  </a:lnTo>
                  <a:lnTo>
                    <a:pt x="88" y="139"/>
                  </a:lnTo>
                  <a:lnTo>
                    <a:pt x="89" y="139"/>
                  </a:lnTo>
                  <a:lnTo>
                    <a:pt x="90" y="139"/>
                  </a:lnTo>
                  <a:lnTo>
                    <a:pt x="91" y="139"/>
                  </a:lnTo>
                  <a:lnTo>
                    <a:pt x="92" y="139"/>
                  </a:lnTo>
                  <a:lnTo>
                    <a:pt x="93" y="138"/>
                  </a:lnTo>
                  <a:lnTo>
                    <a:pt x="94" y="134"/>
                  </a:lnTo>
                  <a:lnTo>
                    <a:pt x="94" y="130"/>
                  </a:lnTo>
                  <a:lnTo>
                    <a:pt x="95" y="126"/>
                  </a:lnTo>
                  <a:lnTo>
                    <a:pt x="96" y="126"/>
                  </a:lnTo>
                  <a:lnTo>
                    <a:pt x="96" y="129"/>
                  </a:lnTo>
                  <a:lnTo>
                    <a:pt x="97" y="135"/>
                  </a:lnTo>
                  <a:lnTo>
                    <a:pt x="98" y="139"/>
                  </a:lnTo>
                  <a:lnTo>
                    <a:pt x="98" y="137"/>
                  </a:lnTo>
                  <a:lnTo>
                    <a:pt x="99" y="133"/>
                  </a:lnTo>
                  <a:lnTo>
                    <a:pt x="100" y="126"/>
                  </a:lnTo>
                  <a:lnTo>
                    <a:pt x="100" y="117"/>
                  </a:lnTo>
                  <a:lnTo>
                    <a:pt x="101" y="107"/>
                  </a:lnTo>
                  <a:lnTo>
                    <a:pt x="102" y="100"/>
                  </a:lnTo>
                  <a:lnTo>
                    <a:pt x="102" y="99"/>
                  </a:lnTo>
                  <a:lnTo>
                    <a:pt x="103" y="95"/>
                  </a:lnTo>
                  <a:lnTo>
                    <a:pt x="104" y="84"/>
                  </a:lnTo>
                  <a:lnTo>
                    <a:pt x="104" y="67"/>
                  </a:lnTo>
                  <a:lnTo>
                    <a:pt x="105" y="61"/>
                  </a:lnTo>
                  <a:lnTo>
                    <a:pt x="106" y="60"/>
                  </a:lnTo>
                  <a:lnTo>
                    <a:pt x="106" y="66"/>
                  </a:lnTo>
                  <a:lnTo>
                    <a:pt x="107" y="79"/>
                  </a:lnTo>
                  <a:lnTo>
                    <a:pt x="108" y="95"/>
                  </a:lnTo>
                  <a:lnTo>
                    <a:pt x="109" y="108"/>
                  </a:lnTo>
                  <a:lnTo>
                    <a:pt x="109" y="105"/>
                  </a:lnTo>
                  <a:lnTo>
                    <a:pt x="110" y="105"/>
                  </a:lnTo>
                  <a:lnTo>
                    <a:pt x="111" y="111"/>
                  </a:lnTo>
                  <a:lnTo>
                    <a:pt x="111" y="122"/>
                  </a:lnTo>
                  <a:lnTo>
                    <a:pt x="112" y="129"/>
                  </a:lnTo>
                  <a:lnTo>
                    <a:pt x="113" y="132"/>
                  </a:lnTo>
                  <a:lnTo>
                    <a:pt x="113" y="133"/>
                  </a:lnTo>
                  <a:lnTo>
                    <a:pt x="114" y="136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6" y="139"/>
                  </a:lnTo>
                  <a:lnTo>
                    <a:pt x="117" y="139"/>
                  </a:lnTo>
                  <a:lnTo>
                    <a:pt x="118" y="139"/>
                  </a:lnTo>
                  <a:lnTo>
                    <a:pt x="119" y="139"/>
                  </a:lnTo>
                  <a:lnTo>
                    <a:pt x="120" y="139"/>
                  </a:lnTo>
                  <a:lnTo>
                    <a:pt x="121" y="139"/>
                  </a:lnTo>
                  <a:lnTo>
                    <a:pt x="122" y="139"/>
                  </a:lnTo>
                  <a:lnTo>
                    <a:pt x="123" y="139"/>
                  </a:lnTo>
                  <a:lnTo>
                    <a:pt x="123" y="138"/>
                  </a:lnTo>
                  <a:lnTo>
                    <a:pt x="124" y="135"/>
                  </a:lnTo>
                  <a:lnTo>
                    <a:pt x="125" y="129"/>
                  </a:lnTo>
                  <a:lnTo>
                    <a:pt x="125" y="117"/>
                  </a:lnTo>
                  <a:lnTo>
                    <a:pt x="126" y="104"/>
                  </a:lnTo>
                  <a:lnTo>
                    <a:pt x="127" y="93"/>
                  </a:lnTo>
                  <a:lnTo>
                    <a:pt x="127" y="91"/>
                  </a:lnTo>
                  <a:lnTo>
                    <a:pt x="128" y="94"/>
                  </a:lnTo>
                  <a:lnTo>
                    <a:pt x="129" y="96"/>
                  </a:lnTo>
                  <a:lnTo>
                    <a:pt x="129" y="99"/>
                  </a:lnTo>
                  <a:lnTo>
                    <a:pt x="130" y="104"/>
                  </a:lnTo>
                  <a:lnTo>
                    <a:pt x="131" y="111"/>
                  </a:lnTo>
                  <a:lnTo>
                    <a:pt x="132" y="116"/>
                  </a:lnTo>
                  <a:lnTo>
                    <a:pt x="132" y="111"/>
                  </a:lnTo>
                  <a:lnTo>
                    <a:pt x="133" y="99"/>
                  </a:lnTo>
                  <a:lnTo>
                    <a:pt x="134" y="73"/>
                  </a:lnTo>
                  <a:lnTo>
                    <a:pt x="134" y="55"/>
                  </a:lnTo>
                  <a:lnTo>
                    <a:pt x="135" y="42"/>
                  </a:lnTo>
                  <a:lnTo>
                    <a:pt x="136" y="46"/>
                  </a:lnTo>
                  <a:lnTo>
                    <a:pt x="136" y="61"/>
                  </a:lnTo>
                  <a:lnTo>
                    <a:pt x="137" y="88"/>
                  </a:lnTo>
                  <a:lnTo>
                    <a:pt x="138" y="114"/>
                  </a:lnTo>
                  <a:lnTo>
                    <a:pt x="138" y="126"/>
                  </a:lnTo>
                  <a:lnTo>
                    <a:pt x="139" y="122"/>
                  </a:lnTo>
                  <a:lnTo>
                    <a:pt x="140" y="111"/>
                  </a:lnTo>
                  <a:lnTo>
                    <a:pt x="140" y="97"/>
                  </a:lnTo>
                  <a:lnTo>
                    <a:pt x="141" y="83"/>
                  </a:lnTo>
                  <a:lnTo>
                    <a:pt x="142" y="72"/>
                  </a:lnTo>
                  <a:lnTo>
                    <a:pt x="142" y="57"/>
                  </a:lnTo>
                  <a:lnTo>
                    <a:pt x="143" y="51"/>
                  </a:lnTo>
                  <a:lnTo>
                    <a:pt x="144" y="51"/>
                  </a:lnTo>
                  <a:lnTo>
                    <a:pt x="144" y="61"/>
                  </a:lnTo>
                  <a:lnTo>
                    <a:pt x="145" y="59"/>
                  </a:lnTo>
                  <a:lnTo>
                    <a:pt x="146" y="55"/>
                  </a:lnTo>
                  <a:lnTo>
                    <a:pt x="146" y="49"/>
                  </a:lnTo>
                  <a:lnTo>
                    <a:pt x="147" y="63"/>
                  </a:lnTo>
                  <a:lnTo>
                    <a:pt x="148" y="76"/>
                  </a:lnTo>
                  <a:lnTo>
                    <a:pt x="148" y="78"/>
                  </a:lnTo>
                  <a:lnTo>
                    <a:pt x="149" y="78"/>
                  </a:lnTo>
                  <a:lnTo>
                    <a:pt x="150" y="82"/>
                  </a:lnTo>
                  <a:lnTo>
                    <a:pt x="150" y="102"/>
                  </a:lnTo>
                  <a:lnTo>
                    <a:pt x="151" y="108"/>
                  </a:lnTo>
                  <a:lnTo>
                    <a:pt x="152" y="108"/>
                  </a:lnTo>
                  <a:lnTo>
                    <a:pt x="153" y="119"/>
                  </a:lnTo>
                  <a:lnTo>
                    <a:pt x="154" y="132"/>
                  </a:lnTo>
                  <a:lnTo>
                    <a:pt x="154" y="137"/>
                  </a:lnTo>
                  <a:lnTo>
                    <a:pt x="155" y="132"/>
                  </a:lnTo>
                  <a:lnTo>
                    <a:pt x="156" y="118"/>
                  </a:lnTo>
                  <a:lnTo>
                    <a:pt x="157" y="105"/>
                  </a:lnTo>
                  <a:lnTo>
                    <a:pt x="157" y="96"/>
                  </a:lnTo>
                  <a:lnTo>
                    <a:pt x="158" y="99"/>
                  </a:lnTo>
                  <a:lnTo>
                    <a:pt x="159" y="101"/>
                  </a:lnTo>
                  <a:lnTo>
                    <a:pt x="160" y="95"/>
                  </a:lnTo>
                  <a:lnTo>
                    <a:pt x="161" y="91"/>
                  </a:lnTo>
                  <a:lnTo>
                    <a:pt x="161" y="92"/>
                  </a:lnTo>
                  <a:lnTo>
                    <a:pt x="162" y="104"/>
                  </a:lnTo>
                  <a:lnTo>
                    <a:pt x="163" y="118"/>
                  </a:lnTo>
                  <a:lnTo>
                    <a:pt x="163" y="128"/>
                  </a:lnTo>
                  <a:lnTo>
                    <a:pt x="164" y="130"/>
                  </a:lnTo>
                  <a:lnTo>
                    <a:pt x="165" y="129"/>
                  </a:lnTo>
                  <a:lnTo>
                    <a:pt x="165" y="124"/>
                  </a:lnTo>
                  <a:lnTo>
                    <a:pt x="166" y="116"/>
                  </a:lnTo>
                  <a:lnTo>
                    <a:pt x="167" y="105"/>
                  </a:lnTo>
                  <a:lnTo>
                    <a:pt x="167" y="96"/>
                  </a:lnTo>
                  <a:lnTo>
                    <a:pt x="168" y="91"/>
                  </a:lnTo>
                  <a:lnTo>
                    <a:pt x="169" y="86"/>
                  </a:lnTo>
                  <a:lnTo>
                    <a:pt x="169" y="82"/>
                  </a:lnTo>
                  <a:lnTo>
                    <a:pt x="170" y="81"/>
                  </a:lnTo>
                  <a:lnTo>
                    <a:pt x="171" y="87"/>
                  </a:lnTo>
                  <a:lnTo>
                    <a:pt x="171" y="92"/>
                  </a:lnTo>
                  <a:lnTo>
                    <a:pt x="172" y="86"/>
                  </a:lnTo>
                  <a:lnTo>
                    <a:pt x="173" y="81"/>
                  </a:lnTo>
                  <a:lnTo>
                    <a:pt x="173" y="75"/>
                  </a:lnTo>
                  <a:lnTo>
                    <a:pt x="174" y="78"/>
                  </a:lnTo>
                  <a:lnTo>
                    <a:pt x="175" y="80"/>
                  </a:lnTo>
                  <a:lnTo>
                    <a:pt x="175" y="87"/>
                  </a:lnTo>
                  <a:lnTo>
                    <a:pt x="176" y="102"/>
                  </a:lnTo>
                  <a:lnTo>
                    <a:pt x="177" y="119"/>
                  </a:lnTo>
                  <a:lnTo>
                    <a:pt x="177" y="122"/>
                  </a:lnTo>
                  <a:lnTo>
                    <a:pt x="178" y="116"/>
                  </a:lnTo>
                  <a:lnTo>
                    <a:pt x="179" y="115"/>
                  </a:lnTo>
                  <a:lnTo>
                    <a:pt x="180" y="126"/>
                  </a:lnTo>
                  <a:lnTo>
                    <a:pt x="180" y="138"/>
                  </a:lnTo>
                  <a:lnTo>
                    <a:pt x="181" y="139"/>
                  </a:lnTo>
                  <a:lnTo>
                    <a:pt x="182" y="139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85" y="139"/>
                  </a:lnTo>
                  <a:lnTo>
                    <a:pt x="186" y="139"/>
                  </a:lnTo>
                  <a:lnTo>
                    <a:pt x="187" y="139"/>
                  </a:lnTo>
                  <a:lnTo>
                    <a:pt x="188" y="139"/>
                  </a:lnTo>
                  <a:lnTo>
                    <a:pt x="188" y="138"/>
                  </a:lnTo>
                  <a:lnTo>
                    <a:pt x="189" y="138"/>
                  </a:lnTo>
                  <a:lnTo>
                    <a:pt x="190" y="134"/>
                  </a:lnTo>
                  <a:lnTo>
                    <a:pt x="190" y="125"/>
                  </a:lnTo>
                  <a:lnTo>
                    <a:pt x="191" y="110"/>
                  </a:lnTo>
                  <a:lnTo>
                    <a:pt x="192" y="99"/>
                  </a:lnTo>
                  <a:lnTo>
                    <a:pt x="192" y="96"/>
                  </a:lnTo>
                  <a:lnTo>
                    <a:pt x="193" y="99"/>
                  </a:lnTo>
                  <a:lnTo>
                    <a:pt x="194" y="104"/>
                  </a:lnTo>
                  <a:lnTo>
                    <a:pt x="194" y="115"/>
                  </a:lnTo>
                  <a:lnTo>
                    <a:pt x="195" y="126"/>
                  </a:lnTo>
                  <a:lnTo>
                    <a:pt x="196" y="135"/>
                  </a:lnTo>
                  <a:lnTo>
                    <a:pt x="196" y="138"/>
                  </a:lnTo>
                  <a:lnTo>
                    <a:pt x="197" y="139"/>
                  </a:lnTo>
                  <a:lnTo>
                    <a:pt x="198" y="139"/>
                  </a:lnTo>
                  <a:lnTo>
                    <a:pt x="199" y="139"/>
                  </a:lnTo>
                  <a:lnTo>
                    <a:pt x="200" y="139"/>
                  </a:lnTo>
                  <a:lnTo>
                    <a:pt x="200" y="138"/>
                  </a:lnTo>
                  <a:lnTo>
                    <a:pt x="201" y="138"/>
                  </a:lnTo>
                  <a:lnTo>
                    <a:pt x="202" y="138"/>
                  </a:lnTo>
                  <a:lnTo>
                    <a:pt x="202" y="139"/>
                  </a:lnTo>
                  <a:lnTo>
                    <a:pt x="203" y="139"/>
                  </a:lnTo>
                  <a:lnTo>
                    <a:pt x="204" y="139"/>
                  </a:lnTo>
                  <a:lnTo>
                    <a:pt x="205" y="139"/>
                  </a:lnTo>
                  <a:lnTo>
                    <a:pt x="206" y="139"/>
                  </a:lnTo>
                  <a:lnTo>
                    <a:pt x="207" y="138"/>
                  </a:lnTo>
                  <a:lnTo>
                    <a:pt x="207" y="137"/>
                  </a:lnTo>
                  <a:lnTo>
                    <a:pt x="208" y="134"/>
                  </a:lnTo>
                  <a:lnTo>
                    <a:pt x="209" y="135"/>
                  </a:lnTo>
                  <a:lnTo>
                    <a:pt x="209" y="136"/>
                  </a:lnTo>
                  <a:lnTo>
                    <a:pt x="210" y="139"/>
                  </a:lnTo>
                  <a:lnTo>
                    <a:pt x="211" y="139"/>
                  </a:lnTo>
                  <a:lnTo>
                    <a:pt x="212" y="139"/>
                  </a:lnTo>
                  <a:lnTo>
                    <a:pt x="213" y="139"/>
                  </a:lnTo>
                  <a:lnTo>
                    <a:pt x="214" y="139"/>
                  </a:lnTo>
                  <a:lnTo>
                    <a:pt x="215" y="139"/>
                  </a:lnTo>
                  <a:lnTo>
                    <a:pt x="216" y="139"/>
                  </a:lnTo>
                  <a:lnTo>
                    <a:pt x="217" y="139"/>
                  </a:lnTo>
                  <a:lnTo>
                    <a:pt x="218" y="139"/>
                  </a:lnTo>
                  <a:lnTo>
                    <a:pt x="219" y="139"/>
                  </a:lnTo>
                  <a:lnTo>
                    <a:pt x="220" y="139"/>
                  </a:lnTo>
                  <a:lnTo>
                    <a:pt x="221" y="139"/>
                  </a:lnTo>
                  <a:lnTo>
                    <a:pt x="222" y="139"/>
                  </a:lnTo>
                  <a:lnTo>
                    <a:pt x="223" y="139"/>
                  </a:lnTo>
                  <a:lnTo>
                    <a:pt x="224" y="139"/>
                  </a:lnTo>
                  <a:lnTo>
                    <a:pt x="225" y="139"/>
                  </a:lnTo>
                  <a:lnTo>
                    <a:pt x="226" y="139"/>
                  </a:lnTo>
                  <a:lnTo>
                    <a:pt x="227" y="139"/>
                  </a:lnTo>
                  <a:lnTo>
                    <a:pt x="228" y="139"/>
                  </a:lnTo>
                  <a:lnTo>
                    <a:pt x="229" y="139"/>
                  </a:lnTo>
                  <a:lnTo>
                    <a:pt x="230" y="136"/>
                  </a:lnTo>
                  <a:lnTo>
                    <a:pt x="230" y="127"/>
                  </a:lnTo>
                  <a:lnTo>
                    <a:pt x="231" y="117"/>
                  </a:lnTo>
                  <a:lnTo>
                    <a:pt x="232" y="118"/>
                  </a:lnTo>
                  <a:lnTo>
                    <a:pt x="232" y="126"/>
                  </a:lnTo>
                  <a:lnTo>
                    <a:pt x="233" y="131"/>
                  </a:lnTo>
                  <a:lnTo>
                    <a:pt x="234" y="126"/>
                  </a:lnTo>
                  <a:lnTo>
                    <a:pt x="234" y="111"/>
                  </a:lnTo>
                  <a:lnTo>
                    <a:pt x="235" y="105"/>
                  </a:lnTo>
                  <a:lnTo>
                    <a:pt x="236" y="99"/>
                  </a:lnTo>
                  <a:lnTo>
                    <a:pt x="236" y="106"/>
                  </a:lnTo>
                  <a:lnTo>
                    <a:pt x="237" y="110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9" y="122"/>
                  </a:lnTo>
                  <a:lnTo>
                    <a:pt x="240" y="108"/>
                  </a:lnTo>
                  <a:lnTo>
                    <a:pt x="240" y="84"/>
                  </a:lnTo>
                  <a:lnTo>
                    <a:pt x="241" y="58"/>
                  </a:lnTo>
                  <a:lnTo>
                    <a:pt x="242" y="49"/>
                  </a:lnTo>
                  <a:lnTo>
                    <a:pt x="242" y="43"/>
                  </a:lnTo>
                  <a:lnTo>
                    <a:pt x="243" y="37"/>
                  </a:lnTo>
                  <a:lnTo>
                    <a:pt x="244" y="27"/>
                  </a:lnTo>
                  <a:lnTo>
                    <a:pt x="244" y="33"/>
                  </a:lnTo>
                  <a:lnTo>
                    <a:pt x="245" y="46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7" y="52"/>
                  </a:lnTo>
                  <a:lnTo>
                    <a:pt x="248" y="43"/>
                  </a:lnTo>
                  <a:lnTo>
                    <a:pt x="248" y="40"/>
                  </a:lnTo>
                  <a:lnTo>
                    <a:pt x="249" y="38"/>
                  </a:lnTo>
                  <a:lnTo>
                    <a:pt x="250" y="49"/>
                  </a:lnTo>
                  <a:lnTo>
                    <a:pt x="250" y="56"/>
                  </a:lnTo>
                  <a:lnTo>
                    <a:pt x="251" y="72"/>
                  </a:lnTo>
                  <a:lnTo>
                    <a:pt x="252" y="81"/>
                  </a:lnTo>
                  <a:lnTo>
                    <a:pt x="253" y="93"/>
                  </a:lnTo>
                  <a:lnTo>
                    <a:pt x="253" y="109"/>
                  </a:lnTo>
                  <a:lnTo>
                    <a:pt x="254" y="126"/>
                  </a:lnTo>
                  <a:lnTo>
                    <a:pt x="255" y="138"/>
                  </a:lnTo>
                  <a:lnTo>
                    <a:pt x="255" y="139"/>
                  </a:lnTo>
                  <a:lnTo>
                    <a:pt x="256" y="139"/>
                  </a:lnTo>
                  <a:lnTo>
                    <a:pt x="257" y="139"/>
                  </a:lnTo>
                  <a:lnTo>
                    <a:pt x="258" y="139"/>
                  </a:lnTo>
                  <a:lnTo>
                    <a:pt x="259" y="139"/>
                  </a:lnTo>
                  <a:lnTo>
                    <a:pt x="260" y="139"/>
                  </a:lnTo>
                  <a:lnTo>
                    <a:pt x="261" y="139"/>
                  </a:lnTo>
                  <a:lnTo>
                    <a:pt x="262" y="139"/>
                  </a:lnTo>
                  <a:lnTo>
                    <a:pt x="263" y="139"/>
                  </a:lnTo>
                  <a:lnTo>
                    <a:pt x="264" y="138"/>
                  </a:lnTo>
                  <a:lnTo>
                    <a:pt x="265" y="138"/>
                  </a:lnTo>
                  <a:lnTo>
                    <a:pt x="265" y="137"/>
                  </a:lnTo>
                  <a:lnTo>
                    <a:pt x="266" y="136"/>
                  </a:lnTo>
                  <a:lnTo>
                    <a:pt x="267" y="134"/>
                  </a:lnTo>
                  <a:lnTo>
                    <a:pt x="267" y="130"/>
                  </a:lnTo>
                  <a:lnTo>
                    <a:pt x="268" y="126"/>
                  </a:lnTo>
                  <a:lnTo>
                    <a:pt x="269" y="127"/>
                  </a:lnTo>
                  <a:lnTo>
                    <a:pt x="269" y="129"/>
                  </a:lnTo>
                  <a:lnTo>
                    <a:pt x="270" y="132"/>
                  </a:lnTo>
                  <a:lnTo>
                    <a:pt x="271" y="131"/>
                  </a:lnTo>
                  <a:lnTo>
                    <a:pt x="271" y="133"/>
                  </a:lnTo>
                  <a:lnTo>
                    <a:pt x="272" y="136"/>
                  </a:lnTo>
                  <a:lnTo>
                    <a:pt x="273" y="139"/>
                  </a:lnTo>
                  <a:lnTo>
                    <a:pt x="274" y="139"/>
                  </a:lnTo>
                  <a:lnTo>
                    <a:pt x="275" y="138"/>
                  </a:lnTo>
                  <a:lnTo>
                    <a:pt x="276" y="138"/>
                  </a:lnTo>
                  <a:lnTo>
                    <a:pt x="277" y="138"/>
                  </a:lnTo>
                  <a:lnTo>
                    <a:pt x="278" y="135"/>
                  </a:lnTo>
                  <a:lnTo>
                    <a:pt x="278" y="127"/>
                  </a:lnTo>
                  <a:lnTo>
                    <a:pt x="279" y="118"/>
                  </a:lnTo>
                  <a:lnTo>
                    <a:pt x="280" y="112"/>
                  </a:lnTo>
                  <a:lnTo>
                    <a:pt x="280" y="110"/>
                  </a:lnTo>
                  <a:lnTo>
                    <a:pt x="281" y="117"/>
                  </a:lnTo>
                  <a:lnTo>
                    <a:pt x="282" y="120"/>
                  </a:lnTo>
                  <a:lnTo>
                    <a:pt x="283" y="106"/>
                  </a:lnTo>
                  <a:lnTo>
                    <a:pt x="284" y="98"/>
                  </a:lnTo>
                  <a:lnTo>
                    <a:pt x="284" y="99"/>
                  </a:lnTo>
                  <a:lnTo>
                    <a:pt x="285" y="109"/>
                  </a:lnTo>
                  <a:lnTo>
                    <a:pt x="286" y="111"/>
                  </a:lnTo>
                  <a:lnTo>
                    <a:pt x="286" y="117"/>
                  </a:lnTo>
                  <a:lnTo>
                    <a:pt x="287" y="119"/>
                  </a:lnTo>
                  <a:lnTo>
                    <a:pt x="288" y="131"/>
                  </a:lnTo>
                  <a:lnTo>
                    <a:pt x="288" y="135"/>
                  </a:lnTo>
                  <a:lnTo>
                    <a:pt x="289" y="139"/>
                  </a:lnTo>
                  <a:lnTo>
                    <a:pt x="290" y="139"/>
                  </a:lnTo>
                  <a:lnTo>
                    <a:pt x="291" y="139"/>
                  </a:lnTo>
                  <a:lnTo>
                    <a:pt x="292" y="139"/>
                  </a:lnTo>
                  <a:lnTo>
                    <a:pt x="293" y="139"/>
                  </a:lnTo>
                  <a:lnTo>
                    <a:pt x="294" y="139"/>
                  </a:lnTo>
                  <a:lnTo>
                    <a:pt x="295" y="139"/>
                  </a:lnTo>
                  <a:lnTo>
                    <a:pt x="296" y="139"/>
                  </a:lnTo>
                  <a:lnTo>
                    <a:pt x="297" y="139"/>
                  </a:lnTo>
                  <a:lnTo>
                    <a:pt x="298" y="139"/>
                  </a:lnTo>
                  <a:lnTo>
                    <a:pt x="299" y="139"/>
                  </a:lnTo>
                  <a:lnTo>
                    <a:pt x="300" y="139"/>
                  </a:lnTo>
                  <a:lnTo>
                    <a:pt x="301" y="139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4" y="139"/>
                  </a:lnTo>
                  <a:lnTo>
                    <a:pt x="305" y="138"/>
                  </a:lnTo>
                  <a:lnTo>
                    <a:pt x="305" y="132"/>
                  </a:lnTo>
                  <a:lnTo>
                    <a:pt x="306" y="120"/>
                  </a:lnTo>
                  <a:lnTo>
                    <a:pt x="307" y="108"/>
                  </a:lnTo>
                  <a:lnTo>
                    <a:pt x="307" y="104"/>
                  </a:lnTo>
                  <a:lnTo>
                    <a:pt x="308" y="108"/>
                  </a:lnTo>
                  <a:lnTo>
                    <a:pt x="309" y="117"/>
                  </a:lnTo>
                  <a:lnTo>
                    <a:pt x="309" y="125"/>
                  </a:lnTo>
                  <a:lnTo>
                    <a:pt x="310" y="133"/>
                  </a:lnTo>
                  <a:lnTo>
                    <a:pt x="311" y="137"/>
                  </a:lnTo>
                  <a:lnTo>
                    <a:pt x="311" y="139"/>
                  </a:lnTo>
                  <a:lnTo>
                    <a:pt x="312" y="139"/>
                  </a:lnTo>
                  <a:lnTo>
                    <a:pt x="313" y="138"/>
                  </a:lnTo>
                  <a:lnTo>
                    <a:pt x="313" y="131"/>
                  </a:lnTo>
                  <a:lnTo>
                    <a:pt x="314" y="121"/>
                  </a:lnTo>
                  <a:lnTo>
                    <a:pt x="315" y="116"/>
                  </a:lnTo>
                  <a:lnTo>
                    <a:pt x="315" y="117"/>
                  </a:lnTo>
                  <a:lnTo>
                    <a:pt x="316" y="122"/>
                  </a:lnTo>
                  <a:lnTo>
                    <a:pt x="317" y="121"/>
                  </a:lnTo>
                  <a:lnTo>
                    <a:pt x="317" y="117"/>
                  </a:lnTo>
                  <a:lnTo>
                    <a:pt x="318" y="113"/>
                  </a:lnTo>
                  <a:lnTo>
                    <a:pt x="319" y="112"/>
                  </a:lnTo>
                  <a:lnTo>
                    <a:pt x="319" y="116"/>
                  </a:lnTo>
                  <a:lnTo>
                    <a:pt x="320" y="119"/>
                  </a:lnTo>
                  <a:lnTo>
                    <a:pt x="321" y="122"/>
                  </a:lnTo>
                  <a:lnTo>
                    <a:pt x="321" y="123"/>
                  </a:lnTo>
                  <a:lnTo>
                    <a:pt x="322" y="124"/>
                  </a:lnTo>
                  <a:lnTo>
                    <a:pt x="323" y="125"/>
                  </a:lnTo>
                  <a:lnTo>
                    <a:pt x="324" y="126"/>
                  </a:lnTo>
                  <a:lnTo>
                    <a:pt x="324" y="131"/>
                  </a:lnTo>
                  <a:lnTo>
                    <a:pt x="325" y="135"/>
                  </a:lnTo>
                  <a:lnTo>
                    <a:pt x="326" y="139"/>
                  </a:lnTo>
                  <a:lnTo>
                    <a:pt x="327" y="139"/>
                  </a:lnTo>
                  <a:lnTo>
                    <a:pt x="328" y="139"/>
                  </a:lnTo>
                  <a:lnTo>
                    <a:pt x="329" y="139"/>
                  </a:lnTo>
                  <a:lnTo>
                    <a:pt x="330" y="139"/>
                  </a:lnTo>
                  <a:lnTo>
                    <a:pt x="331" y="139"/>
                  </a:lnTo>
                  <a:lnTo>
                    <a:pt x="332" y="139"/>
                  </a:lnTo>
                  <a:lnTo>
                    <a:pt x="333" y="139"/>
                  </a:lnTo>
                  <a:lnTo>
                    <a:pt x="334" y="139"/>
                  </a:lnTo>
                  <a:lnTo>
                    <a:pt x="335" y="139"/>
                  </a:lnTo>
                  <a:lnTo>
                    <a:pt x="336" y="139"/>
                  </a:lnTo>
                  <a:lnTo>
                    <a:pt x="336" y="138"/>
                  </a:lnTo>
                  <a:lnTo>
                    <a:pt x="337" y="133"/>
                  </a:lnTo>
                  <a:lnTo>
                    <a:pt x="338" y="117"/>
                  </a:lnTo>
                  <a:lnTo>
                    <a:pt x="338" y="102"/>
                  </a:lnTo>
                  <a:lnTo>
                    <a:pt x="339" y="97"/>
                  </a:lnTo>
                  <a:lnTo>
                    <a:pt x="340" y="106"/>
                  </a:lnTo>
                  <a:lnTo>
                    <a:pt x="340" y="122"/>
                  </a:lnTo>
                  <a:lnTo>
                    <a:pt x="341" y="132"/>
                  </a:lnTo>
                  <a:lnTo>
                    <a:pt x="342" y="139"/>
                  </a:lnTo>
                  <a:lnTo>
                    <a:pt x="343" y="139"/>
                  </a:lnTo>
                  <a:lnTo>
                    <a:pt x="344" y="139"/>
                  </a:lnTo>
                  <a:lnTo>
                    <a:pt x="345" y="139"/>
                  </a:lnTo>
                  <a:lnTo>
                    <a:pt x="346" y="135"/>
                  </a:lnTo>
                  <a:lnTo>
                    <a:pt x="347" y="126"/>
                  </a:lnTo>
                  <a:lnTo>
                    <a:pt x="347" y="113"/>
                  </a:lnTo>
                  <a:lnTo>
                    <a:pt x="348" y="106"/>
                  </a:lnTo>
                  <a:lnTo>
                    <a:pt x="349" y="102"/>
                  </a:lnTo>
                  <a:lnTo>
                    <a:pt x="349" y="99"/>
                  </a:lnTo>
                  <a:lnTo>
                    <a:pt x="350" y="96"/>
                  </a:lnTo>
                  <a:lnTo>
                    <a:pt x="351" y="97"/>
                  </a:lnTo>
                  <a:lnTo>
                    <a:pt x="351" y="108"/>
                  </a:lnTo>
                  <a:lnTo>
                    <a:pt x="352" y="122"/>
                  </a:lnTo>
                  <a:lnTo>
                    <a:pt x="353" y="135"/>
                  </a:lnTo>
                  <a:lnTo>
                    <a:pt x="353" y="139"/>
                  </a:lnTo>
                  <a:lnTo>
                    <a:pt x="354" y="139"/>
                  </a:lnTo>
                  <a:lnTo>
                    <a:pt x="355" y="139"/>
                  </a:lnTo>
                  <a:lnTo>
                    <a:pt x="356" y="139"/>
                  </a:lnTo>
                  <a:lnTo>
                    <a:pt x="357" y="139"/>
                  </a:lnTo>
                  <a:lnTo>
                    <a:pt x="358" y="139"/>
                  </a:lnTo>
                  <a:lnTo>
                    <a:pt x="359" y="138"/>
                  </a:lnTo>
                  <a:lnTo>
                    <a:pt x="359" y="132"/>
                  </a:lnTo>
                  <a:lnTo>
                    <a:pt x="360" y="120"/>
                  </a:lnTo>
                  <a:lnTo>
                    <a:pt x="361" y="111"/>
                  </a:lnTo>
                  <a:lnTo>
                    <a:pt x="361" y="102"/>
                  </a:lnTo>
                  <a:lnTo>
                    <a:pt x="362" y="101"/>
                  </a:lnTo>
                  <a:lnTo>
                    <a:pt x="363" y="98"/>
                  </a:lnTo>
                  <a:lnTo>
                    <a:pt x="363" y="105"/>
                  </a:lnTo>
                  <a:lnTo>
                    <a:pt x="364" y="112"/>
                  </a:lnTo>
                  <a:lnTo>
                    <a:pt x="365" y="118"/>
                  </a:lnTo>
                  <a:lnTo>
                    <a:pt x="365" y="121"/>
                  </a:lnTo>
                  <a:lnTo>
                    <a:pt x="366" y="127"/>
                  </a:lnTo>
                  <a:lnTo>
                    <a:pt x="367" y="134"/>
                  </a:lnTo>
                  <a:lnTo>
                    <a:pt x="367" y="138"/>
                  </a:lnTo>
                  <a:lnTo>
                    <a:pt x="368" y="139"/>
                  </a:lnTo>
                  <a:lnTo>
                    <a:pt x="369" y="139"/>
                  </a:lnTo>
                  <a:lnTo>
                    <a:pt x="370" y="139"/>
                  </a:lnTo>
                  <a:lnTo>
                    <a:pt x="371" y="139"/>
                  </a:lnTo>
                  <a:lnTo>
                    <a:pt x="372" y="139"/>
                  </a:lnTo>
                  <a:lnTo>
                    <a:pt x="373" y="139"/>
                  </a:lnTo>
                  <a:lnTo>
                    <a:pt x="374" y="139"/>
                  </a:lnTo>
                  <a:lnTo>
                    <a:pt x="375" y="139"/>
                  </a:lnTo>
                  <a:lnTo>
                    <a:pt x="376" y="139"/>
                  </a:lnTo>
                  <a:lnTo>
                    <a:pt x="377" y="138"/>
                  </a:lnTo>
                  <a:lnTo>
                    <a:pt x="378" y="133"/>
                  </a:lnTo>
                  <a:lnTo>
                    <a:pt x="378" y="124"/>
                  </a:lnTo>
                  <a:lnTo>
                    <a:pt x="379" y="112"/>
                  </a:lnTo>
                  <a:lnTo>
                    <a:pt x="380" y="96"/>
                  </a:lnTo>
                  <a:lnTo>
                    <a:pt x="380" y="82"/>
                  </a:lnTo>
                  <a:lnTo>
                    <a:pt x="381" y="79"/>
                  </a:lnTo>
                  <a:lnTo>
                    <a:pt x="382" y="93"/>
                  </a:lnTo>
                  <a:lnTo>
                    <a:pt x="382" y="113"/>
                  </a:lnTo>
                  <a:lnTo>
                    <a:pt x="383" y="128"/>
                  </a:lnTo>
                  <a:lnTo>
                    <a:pt x="384" y="135"/>
                  </a:lnTo>
                  <a:lnTo>
                    <a:pt x="384" y="138"/>
                  </a:lnTo>
                  <a:lnTo>
                    <a:pt x="385" y="139"/>
                  </a:lnTo>
                  <a:lnTo>
                    <a:pt x="386" y="139"/>
                  </a:lnTo>
                  <a:lnTo>
                    <a:pt x="387" y="139"/>
                  </a:lnTo>
                  <a:lnTo>
                    <a:pt x="388" y="139"/>
                  </a:lnTo>
                  <a:lnTo>
                    <a:pt x="389" y="139"/>
                  </a:lnTo>
                  <a:lnTo>
                    <a:pt x="390" y="139"/>
                  </a:lnTo>
                  <a:lnTo>
                    <a:pt x="391" y="139"/>
                  </a:lnTo>
                  <a:lnTo>
                    <a:pt x="392" y="135"/>
                  </a:lnTo>
                  <a:lnTo>
                    <a:pt x="392" y="117"/>
                  </a:lnTo>
                  <a:lnTo>
                    <a:pt x="393" y="101"/>
                  </a:lnTo>
                  <a:lnTo>
                    <a:pt x="394" y="96"/>
                  </a:lnTo>
                  <a:lnTo>
                    <a:pt x="395" y="106"/>
                  </a:lnTo>
                  <a:lnTo>
                    <a:pt x="395" y="116"/>
                  </a:lnTo>
                  <a:lnTo>
                    <a:pt x="396" y="117"/>
                  </a:lnTo>
                  <a:lnTo>
                    <a:pt x="397" y="118"/>
                  </a:lnTo>
                  <a:lnTo>
                    <a:pt x="397" y="120"/>
                  </a:lnTo>
                  <a:lnTo>
                    <a:pt x="398" y="123"/>
                  </a:lnTo>
                  <a:lnTo>
                    <a:pt x="399" y="124"/>
                  </a:lnTo>
                  <a:lnTo>
                    <a:pt x="399" y="126"/>
                  </a:lnTo>
                  <a:lnTo>
                    <a:pt x="400" y="129"/>
                  </a:lnTo>
                  <a:lnTo>
                    <a:pt x="401" y="131"/>
                  </a:lnTo>
                  <a:lnTo>
                    <a:pt x="401" y="134"/>
                  </a:lnTo>
                  <a:lnTo>
                    <a:pt x="402" y="137"/>
                  </a:lnTo>
                  <a:lnTo>
                    <a:pt x="403" y="138"/>
                  </a:lnTo>
                  <a:lnTo>
                    <a:pt x="404" y="138"/>
                  </a:lnTo>
                  <a:lnTo>
                    <a:pt x="405" y="137"/>
                  </a:lnTo>
                  <a:lnTo>
                    <a:pt x="405" y="128"/>
                  </a:lnTo>
                  <a:lnTo>
                    <a:pt x="406" y="113"/>
                  </a:lnTo>
                  <a:lnTo>
                    <a:pt x="407" y="103"/>
                  </a:lnTo>
                  <a:lnTo>
                    <a:pt x="407" y="104"/>
                  </a:lnTo>
                  <a:lnTo>
                    <a:pt x="408" y="111"/>
                  </a:lnTo>
                  <a:lnTo>
                    <a:pt x="409" y="114"/>
                  </a:lnTo>
                  <a:lnTo>
                    <a:pt x="409" y="117"/>
                  </a:lnTo>
                  <a:lnTo>
                    <a:pt x="410" y="114"/>
                  </a:lnTo>
                  <a:lnTo>
                    <a:pt x="411" y="113"/>
                  </a:lnTo>
                  <a:lnTo>
                    <a:pt x="412" y="119"/>
                  </a:lnTo>
                  <a:lnTo>
                    <a:pt x="413" y="129"/>
                  </a:lnTo>
                  <a:lnTo>
                    <a:pt x="413" y="135"/>
                  </a:lnTo>
                  <a:lnTo>
                    <a:pt x="414" y="139"/>
                  </a:lnTo>
                  <a:lnTo>
                    <a:pt x="415" y="139"/>
                  </a:lnTo>
                  <a:lnTo>
                    <a:pt x="416" y="139"/>
                  </a:lnTo>
                  <a:lnTo>
                    <a:pt x="417" y="139"/>
                  </a:lnTo>
                  <a:lnTo>
                    <a:pt x="417" y="137"/>
                  </a:lnTo>
                  <a:lnTo>
                    <a:pt x="418" y="137"/>
                  </a:lnTo>
                  <a:lnTo>
                    <a:pt x="419" y="137"/>
                  </a:lnTo>
                  <a:lnTo>
                    <a:pt x="420" y="139"/>
                  </a:lnTo>
                  <a:lnTo>
                    <a:pt x="421" y="139"/>
                  </a:lnTo>
                  <a:lnTo>
                    <a:pt x="422" y="139"/>
                  </a:lnTo>
                  <a:lnTo>
                    <a:pt x="423" y="138"/>
                  </a:lnTo>
                  <a:lnTo>
                    <a:pt x="424" y="129"/>
                  </a:lnTo>
                  <a:lnTo>
                    <a:pt x="424" y="111"/>
                  </a:lnTo>
                  <a:lnTo>
                    <a:pt x="425" y="95"/>
                  </a:lnTo>
                  <a:lnTo>
                    <a:pt x="426" y="84"/>
                  </a:lnTo>
                  <a:lnTo>
                    <a:pt x="426" y="87"/>
                  </a:lnTo>
                  <a:lnTo>
                    <a:pt x="427" y="94"/>
                  </a:lnTo>
                  <a:lnTo>
                    <a:pt x="428" y="105"/>
                  </a:lnTo>
                  <a:lnTo>
                    <a:pt x="428" y="117"/>
                  </a:lnTo>
                  <a:lnTo>
                    <a:pt x="429" y="126"/>
                  </a:lnTo>
                  <a:lnTo>
                    <a:pt x="430" y="134"/>
                  </a:lnTo>
                  <a:lnTo>
                    <a:pt x="430" y="138"/>
                  </a:lnTo>
                  <a:lnTo>
                    <a:pt x="431" y="139"/>
                  </a:lnTo>
                  <a:lnTo>
                    <a:pt x="432" y="139"/>
                  </a:lnTo>
                  <a:lnTo>
                    <a:pt x="432" y="136"/>
                  </a:lnTo>
                  <a:lnTo>
                    <a:pt x="433" y="132"/>
                  </a:lnTo>
                  <a:lnTo>
                    <a:pt x="434" y="129"/>
                  </a:lnTo>
                  <a:lnTo>
                    <a:pt x="434" y="132"/>
                  </a:lnTo>
                  <a:lnTo>
                    <a:pt x="435" y="135"/>
                  </a:lnTo>
                  <a:lnTo>
                    <a:pt x="436" y="139"/>
                  </a:lnTo>
                  <a:lnTo>
                    <a:pt x="437" y="139"/>
                  </a:lnTo>
                  <a:lnTo>
                    <a:pt x="438" y="139"/>
                  </a:lnTo>
                  <a:lnTo>
                    <a:pt x="439" y="139"/>
                  </a:lnTo>
                  <a:lnTo>
                    <a:pt x="440" y="139"/>
                  </a:lnTo>
                  <a:lnTo>
                    <a:pt x="441" y="139"/>
                  </a:lnTo>
                  <a:lnTo>
                    <a:pt x="442" y="139"/>
                  </a:lnTo>
                  <a:lnTo>
                    <a:pt x="443" y="135"/>
                  </a:lnTo>
                  <a:lnTo>
                    <a:pt x="443" y="120"/>
                  </a:lnTo>
                  <a:lnTo>
                    <a:pt x="444" y="102"/>
                  </a:lnTo>
                  <a:lnTo>
                    <a:pt x="445" y="85"/>
                  </a:lnTo>
                  <a:lnTo>
                    <a:pt x="445" y="80"/>
                  </a:lnTo>
                  <a:lnTo>
                    <a:pt x="446" y="75"/>
                  </a:lnTo>
                  <a:lnTo>
                    <a:pt x="447" y="75"/>
                  </a:lnTo>
                  <a:lnTo>
                    <a:pt x="447" y="78"/>
                  </a:lnTo>
                  <a:lnTo>
                    <a:pt x="448" y="85"/>
                  </a:lnTo>
                  <a:lnTo>
                    <a:pt x="449" y="93"/>
                  </a:lnTo>
                  <a:lnTo>
                    <a:pt x="449" y="100"/>
                  </a:lnTo>
                  <a:lnTo>
                    <a:pt x="450" y="111"/>
                  </a:lnTo>
                  <a:lnTo>
                    <a:pt x="451" y="123"/>
                  </a:lnTo>
                  <a:lnTo>
                    <a:pt x="451" y="133"/>
                  </a:lnTo>
                  <a:lnTo>
                    <a:pt x="452" y="138"/>
                  </a:lnTo>
                  <a:lnTo>
                    <a:pt x="453" y="139"/>
                  </a:lnTo>
                  <a:lnTo>
                    <a:pt x="454" y="139"/>
                  </a:lnTo>
                  <a:lnTo>
                    <a:pt x="455" y="139"/>
                  </a:lnTo>
                  <a:lnTo>
                    <a:pt x="456" y="139"/>
                  </a:lnTo>
                  <a:lnTo>
                    <a:pt x="457" y="139"/>
                  </a:lnTo>
                  <a:lnTo>
                    <a:pt x="458" y="139"/>
                  </a:lnTo>
                  <a:lnTo>
                    <a:pt x="459" y="139"/>
                  </a:lnTo>
                  <a:lnTo>
                    <a:pt x="460" y="139"/>
                  </a:lnTo>
                  <a:lnTo>
                    <a:pt x="461" y="139"/>
                  </a:lnTo>
                  <a:lnTo>
                    <a:pt x="461" y="138"/>
                  </a:lnTo>
                  <a:lnTo>
                    <a:pt x="462" y="138"/>
                  </a:lnTo>
                  <a:lnTo>
                    <a:pt x="463" y="138"/>
                  </a:lnTo>
                  <a:lnTo>
                    <a:pt x="463" y="139"/>
                  </a:lnTo>
                  <a:lnTo>
                    <a:pt x="464" y="139"/>
                  </a:lnTo>
                  <a:lnTo>
                    <a:pt x="465" y="139"/>
                  </a:lnTo>
                  <a:lnTo>
                    <a:pt x="466" y="139"/>
                  </a:lnTo>
                  <a:lnTo>
                    <a:pt x="467" y="139"/>
                  </a:lnTo>
                  <a:lnTo>
                    <a:pt x="468" y="139"/>
                  </a:lnTo>
                  <a:lnTo>
                    <a:pt x="468" y="138"/>
                  </a:lnTo>
                  <a:lnTo>
                    <a:pt x="469" y="135"/>
                  </a:lnTo>
                  <a:lnTo>
                    <a:pt x="470" y="135"/>
                  </a:lnTo>
                  <a:lnTo>
                    <a:pt x="470" y="136"/>
                  </a:lnTo>
                  <a:lnTo>
                    <a:pt x="471" y="139"/>
                  </a:lnTo>
                  <a:lnTo>
                    <a:pt x="472" y="139"/>
                  </a:lnTo>
                  <a:lnTo>
                    <a:pt x="473" y="139"/>
                  </a:lnTo>
                  <a:lnTo>
                    <a:pt x="474" y="139"/>
                  </a:lnTo>
                  <a:lnTo>
                    <a:pt x="475" y="139"/>
                  </a:lnTo>
                  <a:lnTo>
                    <a:pt x="476" y="135"/>
                  </a:lnTo>
                  <a:lnTo>
                    <a:pt x="476" y="125"/>
                  </a:lnTo>
                  <a:lnTo>
                    <a:pt x="477" y="111"/>
                  </a:lnTo>
                  <a:lnTo>
                    <a:pt x="478" y="99"/>
                  </a:lnTo>
                  <a:lnTo>
                    <a:pt x="478" y="87"/>
                  </a:lnTo>
                  <a:lnTo>
                    <a:pt x="479" y="73"/>
                  </a:lnTo>
                  <a:lnTo>
                    <a:pt x="480" y="63"/>
                  </a:lnTo>
                  <a:lnTo>
                    <a:pt x="480" y="55"/>
                  </a:lnTo>
                  <a:lnTo>
                    <a:pt x="481" y="54"/>
                  </a:lnTo>
                  <a:lnTo>
                    <a:pt x="482" y="54"/>
                  </a:lnTo>
                  <a:lnTo>
                    <a:pt x="482" y="58"/>
                  </a:lnTo>
                  <a:lnTo>
                    <a:pt x="483" y="69"/>
                  </a:lnTo>
                  <a:lnTo>
                    <a:pt x="484" y="84"/>
                  </a:lnTo>
                  <a:lnTo>
                    <a:pt x="484" y="95"/>
                  </a:lnTo>
                  <a:lnTo>
                    <a:pt x="485" y="99"/>
                  </a:lnTo>
                  <a:lnTo>
                    <a:pt x="486" y="99"/>
                  </a:lnTo>
                  <a:lnTo>
                    <a:pt x="486" y="100"/>
                  </a:lnTo>
                  <a:lnTo>
                    <a:pt x="487" y="104"/>
                  </a:lnTo>
                  <a:lnTo>
                    <a:pt x="488" y="108"/>
                  </a:lnTo>
                  <a:lnTo>
                    <a:pt x="488" y="114"/>
                  </a:lnTo>
                  <a:lnTo>
                    <a:pt x="489" y="119"/>
                  </a:lnTo>
                  <a:lnTo>
                    <a:pt x="490" y="123"/>
                  </a:lnTo>
                  <a:lnTo>
                    <a:pt x="491" y="123"/>
                  </a:lnTo>
                  <a:lnTo>
                    <a:pt x="491" y="129"/>
                  </a:lnTo>
                  <a:lnTo>
                    <a:pt x="492" y="134"/>
                  </a:lnTo>
                  <a:lnTo>
                    <a:pt x="493" y="139"/>
                  </a:lnTo>
                  <a:lnTo>
                    <a:pt x="494" y="139"/>
                  </a:lnTo>
                  <a:lnTo>
                    <a:pt x="495" y="139"/>
                  </a:lnTo>
                  <a:lnTo>
                    <a:pt x="496" y="139"/>
                  </a:lnTo>
                  <a:lnTo>
                    <a:pt x="497" y="139"/>
                  </a:lnTo>
                  <a:lnTo>
                    <a:pt x="498" y="139"/>
                  </a:lnTo>
                  <a:lnTo>
                    <a:pt x="499" y="139"/>
                  </a:lnTo>
                  <a:lnTo>
                    <a:pt x="500" y="139"/>
                  </a:lnTo>
                  <a:lnTo>
                    <a:pt x="501" y="139"/>
                  </a:lnTo>
                  <a:lnTo>
                    <a:pt x="502" y="139"/>
                  </a:lnTo>
                  <a:lnTo>
                    <a:pt x="503" y="139"/>
                  </a:lnTo>
                  <a:lnTo>
                    <a:pt x="504" y="138"/>
                  </a:lnTo>
                  <a:lnTo>
                    <a:pt x="505" y="130"/>
                  </a:lnTo>
                  <a:lnTo>
                    <a:pt x="505" y="111"/>
                  </a:lnTo>
                  <a:lnTo>
                    <a:pt x="506" y="95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8" y="89"/>
                  </a:lnTo>
                  <a:lnTo>
                    <a:pt x="509" y="90"/>
                  </a:lnTo>
                  <a:lnTo>
                    <a:pt x="509" y="93"/>
                  </a:lnTo>
                  <a:lnTo>
                    <a:pt x="510" y="99"/>
                  </a:lnTo>
                  <a:lnTo>
                    <a:pt x="511" y="102"/>
                  </a:lnTo>
                  <a:lnTo>
                    <a:pt x="511" y="108"/>
                  </a:lnTo>
                  <a:lnTo>
                    <a:pt x="512" y="111"/>
                  </a:lnTo>
                  <a:lnTo>
                    <a:pt x="513" y="109"/>
                  </a:lnTo>
                  <a:lnTo>
                    <a:pt x="514" y="105"/>
                  </a:lnTo>
                  <a:lnTo>
                    <a:pt x="514" y="104"/>
                  </a:lnTo>
                  <a:lnTo>
                    <a:pt x="515" y="108"/>
                  </a:lnTo>
                  <a:lnTo>
                    <a:pt x="516" y="114"/>
                  </a:lnTo>
                  <a:lnTo>
                    <a:pt x="516" y="119"/>
                  </a:lnTo>
                  <a:lnTo>
                    <a:pt x="517" y="117"/>
                  </a:lnTo>
                  <a:lnTo>
                    <a:pt x="518" y="120"/>
                  </a:lnTo>
                  <a:lnTo>
                    <a:pt x="518" y="127"/>
                  </a:lnTo>
                  <a:lnTo>
                    <a:pt x="519" y="136"/>
                  </a:lnTo>
                  <a:lnTo>
                    <a:pt x="520" y="139"/>
                  </a:lnTo>
                  <a:lnTo>
                    <a:pt x="520" y="138"/>
                  </a:lnTo>
                  <a:lnTo>
                    <a:pt x="521" y="138"/>
                  </a:lnTo>
                  <a:lnTo>
                    <a:pt x="522" y="138"/>
                  </a:lnTo>
                  <a:lnTo>
                    <a:pt x="522" y="139"/>
                  </a:lnTo>
                  <a:lnTo>
                    <a:pt x="523" y="139"/>
                  </a:lnTo>
                  <a:lnTo>
                    <a:pt x="524" y="139"/>
                  </a:lnTo>
                  <a:lnTo>
                    <a:pt x="525" y="139"/>
                  </a:lnTo>
                  <a:lnTo>
                    <a:pt x="526" y="139"/>
                  </a:lnTo>
                  <a:lnTo>
                    <a:pt x="527" y="139"/>
                  </a:lnTo>
                  <a:lnTo>
                    <a:pt x="528" y="139"/>
                  </a:lnTo>
                  <a:lnTo>
                    <a:pt x="529" y="139"/>
                  </a:lnTo>
                  <a:lnTo>
                    <a:pt x="530" y="136"/>
                  </a:lnTo>
                  <a:lnTo>
                    <a:pt x="530" y="129"/>
                  </a:lnTo>
                  <a:lnTo>
                    <a:pt x="531" y="122"/>
                  </a:lnTo>
                  <a:lnTo>
                    <a:pt x="532" y="119"/>
                  </a:lnTo>
                  <a:lnTo>
                    <a:pt x="532" y="121"/>
                  </a:lnTo>
                  <a:lnTo>
                    <a:pt x="533" y="127"/>
                  </a:lnTo>
                  <a:lnTo>
                    <a:pt x="534" y="133"/>
                  </a:lnTo>
                  <a:lnTo>
                    <a:pt x="534" y="137"/>
                  </a:lnTo>
                  <a:lnTo>
                    <a:pt x="535" y="135"/>
                  </a:lnTo>
                  <a:lnTo>
                    <a:pt x="536" y="126"/>
                  </a:lnTo>
                  <a:lnTo>
                    <a:pt x="536" y="116"/>
                  </a:lnTo>
                  <a:lnTo>
                    <a:pt x="537" y="109"/>
                  </a:lnTo>
                  <a:lnTo>
                    <a:pt x="538" y="115"/>
                  </a:lnTo>
                  <a:lnTo>
                    <a:pt x="539" y="123"/>
                  </a:lnTo>
                  <a:lnTo>
                    <a:pt x="539" y="128"/>
                  </a:lnTo>
                  <a:lnTo>
                    <a:pt x="540" y="124"/>
                  </a:lnTo>
                  <a:lnTo>
                    <a:pt x="541" y="115"/>
                  </a:lnTo>
                  <a:lnTo>
                    <a:pt x="541" y="103"/>
                  </a:lnTo>
                  <a:lnTo>
                    <a:pt x="542" y="89"/>
                  </a:lnTo>
                  <a:lnTo>
                    <a:pt x="543" y="78"/>
                  </a:lnTo>
                  <a:lnTo>
                    <a:pt x="543" y="67"/>
                  </a:lnTo>
                  <a:lnTo>
                    <a:pt x="544" y="60"/>
                  </a:lnTo>
                  <a:lnTo>
                    <a:pt x="545" y="49"/>
                  </a:lnTo>
                  <a:lnTo>
                    <a:pt x="545" y="42"/>
                  </a:lnTo>
                  <a:lnTo>
                    <a:pt x="546" y="34"/>
                  </a:lnTo>
                  <a:lnTo>
                    <a:pt x="547" y="31"/>
                  </a:lnTo>
                  <a:lnTo>
                    <a:pt x="548" y="30"/>
                  </a:lnTo>
                  <a:lnTo>
                    <a:pt x="549" y="34"/>
                  </a:lnTo>
                  <a:lnTo>
                    <a:pt x="549" y="40"/>
                  </a:lnTo>
                  <a:lnTo>
                    <a:pt x="550" y="56"/>
                  </a:lnTo>
                  <a:lnTo>
                    <a:pt x="551" y="77"/>
                  </a:lnTo>
                  <a:lnTo>
                    <a:pt x="551" y="102"/>
                  </a:lnTo>
                  <a:lnTo>
                    <a:pt x="552" y="122"/>
                  </a:lnTo>
                  <a:lnTo>
                    <a:pt x="553" y="132"/>
                  </a:lnTo>
                  <a:lnTo>
                    <a:pt x="553" y="135"/>
                  </a:lnTo>
                  <a:lnTo>
                    <a:pt x="554" y="135"/>
                  </a:lnTo>
                  <a:lnTo>
                    <a:pt x="555" y="137"/>
                  </a:lnTo>
                  <a:lnTo>
                    <a:pt x="556" y="137"/>
                  </a:lnTo>
                  <a:lnTo>
                    <a:pt x="557" y="136"/>
                  </a:lnTo>
                  <a:lnTo>
                    <a:pt x="557" y="137"/>
                  </a:lnTo>
                  <a:lnTo>
                    <a:pt x="558" y="137"/>
                  </a:lnTo>
                  <a:lnTo>
                    <a:pt x="559" y="138"/>
                  </a:lnTo>
                  <a:lnTo>
                    <a:pt x="559" y="135"/>
                  </a:lnTo>
                  <a:lnTo>
                    <a:pt x="560" y="136"/>
                  </a:lnTo>
                  <a:lnTo>
                    <a:pt x="561" y="134"/>
                  </a:lnTo>
                  <a:lnTo>
                    <a:pt x="562" y="137"/>
                  </a:lnTo>
                  <a:lnTo>
                    <a:pt x="563" y="139"/>
                  </a:lnTo>
                  <a:lnTo>
                    <a:pt x="564" y="139"/>
                  </a:lnTo>
                  <a:lnTo>
                    <a:pt x="565" y="139"/>
                  </a:lnTo>
                  <a:lnTo>
                    <a:pt x="566" y="139"/>
                  </a:lnTo>
                  <a:lnTo>
                    <a:pt x="567" y="139"/>
                  </a:lnTo>
                  <a:lnTo>
                    <a:pt x="568" y="139"/>
                  </a:lnTo>
                  <a:lnTo>
                    <a:pt x="569" y="138"/>
                  </a:lnTo>
                  <a:lnTo>
                    <a:pt x="570" y="138"/>
                  </a:lnTo>
                  <a:lnTo>
                    <a:pt x="570" y="137"/>
                  </a:lnTo>
                  <a:lnTo>
                    <a:pt x="571" y="138"/>
                  </a:lnTo>
                  <a:lnTo>
                    <a:pt x="572" y="135"/>
                  </a:lnTo>
                  <a:lnTo>
                    <a:pt x="572" y="131"/>
                  </a:lnTo>
                  <a:lnTo>
                    <a:pt x="573" y="113"/>
                  </a:lnTo>
                  <a:lnTo>
                    <a:pt x="574" y="92"/>
                  </a:lnTo>
                  <a:lnTo>
                    <a:pt x="574" y="68"/>
                  </a:lnTo>
                  <a:lnTo>
                    <a:pt x="575" y="50"/>
                  </a:lnTo>
                  <a:lnTo>
                    <a:pt x="576" y="38"/>
                  </a:lnTo>
                  <a:lnTo>
                    <a:pt x="576" y="39"/>
                  </a:lnTo>
                  <a:lnTo>
                    <a:pt x="577" y="47"/>
                  </a:lnTo>
                  <a:lnTo>
                    <a:pt x="578" y="56"/>
                  </a:lnTo>
                  <a:lnTo>
                    <a:pt x="578" y="63"/>
                  </a:lnTo>
                  <a:lnTo>
                    <a:pt x="579" y="77"/>
                  </a:lnTo>
                  <a:lnTo>
                    <a:pt x="580" y="99"/>
                  </a:lnTo>
                  <a:lnTo>
                    <a:pt x="580" y="116"/>
                  </a:lnTo>
                  <a:lnTo>
                    <a:pt x="581" y="126"/>
                  </a:lnTo>
                  <a:lnTo>
                    <a:pt x="582" y="126"/>
                  </a:lnTo>
                  <a:lnTo>
                    <a:pt x="583" y="130"/>
                  </a:lnTo>
                  <a:lnTo>
                    <a:pt x="584" y="133"/>
                  </a:lnTo>
                  <a:lnTo>
                    <a:pt x="584" y="138"/>
                  </a:lnTo>
                  <a:lnTo>
                    <a:pt x="585" y="138"/>
                  </a:lnTo>
                  <a:lnTo>
                    <a:pt x="586" y="139"/>
                  </a:lnTo>
                  <a:lnTo>
                    <a:pt x="587" y="139"/>
                  </a:lnTo>
                  <a:lnTo>
                    <a:pt x="588" y="139"/>
                  </a:lnTo>
                  <a:lnTo>
                    <a:pt x="589" y="139"/>
                  </a:lnTo>
                  <a:lnTo>
                    <a:pt x="590" y="139"/>
                  </a:lnTo>
                  <a:lnTo>
                    <a:pt x="591" y="139"/>
                  </a:lnTo>
                  <a:lnTo>
                    <a:pt x="592" y="139"/>
                  </a:lnTo>
                  <a:lnTo>
                    <a:pt x="593" y="139"/>
                  </a:lnTo>
                  <a:lnTo>
                    <a:pt x="594" y="139"/>
                  </a:lnTo>
                  <a:lnTo>
                    <a:pt x="595" y="138"/>
                  </a:lnTo>
                  <a:lnTo>
                    <a:pt x="595" y="135"/>
                  </a:lnTo>
                  <a:lnTo>
                    <a:pt x="596" y="129"/>
                  </a:lnTo>
                  <a:lnTo>
                    <a:pt x="597" y="114"/>
                  </a:lnTo>
                  <a:lnTo>
                    <a:pt x="597" y="99"/>
                  </a:lnTo>
                  <a:lnTo>
                    <a:pt x="598" y="87"/>
                  </a:lnTo>
                  <a:lnTo>
                    <a:pt x="599" y="84"/>
                  </a:lnTo>
                  <a:lnTo>
                    <a:pt x="599" y="87"/>
                  </a:lnTo>
                  <a:lnTo>
                    <a:pt x="600" y="97"/>
                  </a:lnTo>
                  <a:lnTo>
                    <a:pt x="601" y="114"/>
                  </a:lnTo>
                  <a:lnTo>
                    <a:pt x="601" y="124"/>
                  </a:lnTo>
                  <a:lnTo>
                    <a:pt x="602" y="134"/>
                  </a:lnTo>
                  <a:lnTo>
                    <a:pt x="603" y="136"/>
                  </a:lnTo>
                  <a:lnTo>
                    <a:pt x="603" y="139"/>
                  </a:lnTo>
                  <a:lnTo>
                    <a:pt x="604" y="139"/>
                  </a:lnTo>
                  <a:lnTo>
                    <a:pt x="605" y="139"/>
                  </a:lnTo>
                  <a:lnTo>
                    <a:pt x="606" y="139"/>
                  </a:lnTo>
                  <a:lnTo>
                    <a:pt x="607" y="139"/>
                  </a:lnTo>
                  <a:lnTo>
                    <a:pt x="608" y="139"/>
                  </a:lnTo>
                  <a:lnTo>
                    <a:pt x="609" y="139"/>
                  </a:lnTo>
                  <a:lnTo>
                    <a:pt x="610" y="135"/>
                  </a:lnTo>
                  <a:lnTo>
                    <a:pt x="610" y="130"/>
                  </a:lnTo>
                  <a:lnTo>
                    <a:pt x="611" y="124"/>
                  </a:lnTo>
                  <a:lnTo>
                    <a:pt x="612" y="120"/>
                  </a:lnTo>
                  <a:lnTo>
                    <a:pt x="612" y="112"/>
                  </a:lnTo>
                  <a:lnTo>
                    <a:pt x="613" y="103"/>
                  </a:lnTo>
                  <a:lnTo>
                    <a:pt x="614" y="93"/>
                  </a:lnTo>
                  <a:lnTo>
                    <a:pt x="615" y="91"/>
                  </a:lnTo>
                  <a:lnTo>
                    <a:pt x="616" y="88"/>
                  </a:lnTo>
                  <a:lnTo>
                    <a:pt x="616" y="81"/>
                  </a:lnTo>
                  <a:lnTo>
                    <a:pt x="617" y="75"/>
                  </a:lnTo>
                  <a:lnTo>
                    <a:pt x="618" y="83"/>
                  </a:lnTo>
                  <a:lnTo>
                    <a:pt x="618" y="95"/>
                  </a:lnTo>
                  <a:lnTo>
                    <a:pt x="619" y="107"/>
                  </a:lnTo>
                  <a:lnTo>
                    <a:pt x="620" y="109"/>
                  </a:lnTo>
                  <a:lnTo>
                    <a:pt x="620" y="110"/>
                  </a:lnTo>
                  <a:lnTo>
                    <a:pt x="621" y="109"/>
                  </a:lnTo>
                  <a:lnTo>
                    <a:pt x="622" y="105"/>
                  </a:lnTo>
                  <a:lnTo>
                    <a:pt x="623" y="110"/>
                  </a:lnTo>
                  <a:lnTo>
                    <a:pt x="624" y="117"/>
                  </a:lnTo>
                  <a:lnTo>
                    <a:pt x="624" y="121"/>
                  </a:lnTo>
                  <a:lnTo>
                    <a:pt x="625" y="127"/>
                  </a:lnTo>
                  <a:lnTo>
                    <a:pt x="626" y="133"/>
                  </a:lnTo>
                  <a:lnTo>
                    <a:pt x="626" y="139"/>
                  </a:lnTo>
                  <a:lnTo>
                    <a:pt x="627" y="139"/>
                  </a:lnTo>
                  <a:lnTo>
                    <a:pt x="628" y="139"/>
                  </a:lnTo>
                  <a:lnTo>
                    <a:pt x="629" y="139"/>
                  </a:lnTo>
                  <a:lnTo>
                    <a:pt x="630" y="139"/>
                  </a:lnTo>
                  <a:lnTo>
                    <a:pt x="631" y="139"/>
                  </a:lnTo>
                  <a:lnTo>
                    <a:pt x="632" y="139"/>
                  </a:lnTo>
                  <a:lnTo>
                    <a:pt x="633" y="139"/>
                  </a:lnTo>
                  <a:lnTo>
                    <a:pt x="634" y="139"/>
                  </a:lnTo>
                  <a:lnTo>
                    <a:pt x="635" y="139"/>
                  </a:lnTo>
                  <a:lnTo>
                    <a:pt x="636" y="139"/>
                  </a:lnTo>
                  <a:lnTo>
                    <a:pt x="637" y="139"/>
                  </a:lnTo>
                  <a:lnTo>
                    <a:pt x="638" y="139"/>
                  </a:lnTo>
                  <a:lnTo>
                    <a:pt x="639" y="137"/>
                  </a:lnTo>
                  <a:lnTo>
                    <a:pt x="639" y="132"/>
                  </a:lnTo>
                  <a:lnTo>
                    <a:pt x="640" y="124"/>
                  </a:lnTo>
                  <a:lnTo>
                    <a:pt x="641" y="117"/>
                  </a:lnTo>
                  <a:lnTo>
                    <a:pt x="641" y="110"/>
                  </a:lnTo>
                  <a:lnTo>
                    <a:pt x="642" y="102"/>
                  </a:lnTo>
                  <a:lnTo>
                    <a:pt x="643" y="98"/>
                  </a:lnTo>
                  <a:lnTo>
                    <a:pt x="643" y="96"/>
                  </a:lnTo>
                  <a:lnTo>
                    <a:pt x="644" y="99"/>
                  </a:lnTo>
                  <a:lnTo>
                    <a:pt x="645" y="103"/>
                  </a:lnTo>
                  <a:lnTo>
                    <a:pt x="645" y="108"/>
                  </a:lnTo>
                  <a:lnTo>
                    <a:pt x="646" y="113"/>
                  </a:lnTo>
                  <a:lnTo>
                    <a:pt x="647" y="116"/>
                  </a:lnTo>
                  <a:lnTo>
                    <a:pt x="647" y="111"/>
                  </a:lnTo>
                  <a:lnTo>
                    <a:pt x="648" y="102"/>
                  </a:lnTo>
                  <a:lnTo>
                    <a:pt x="649" y="95"/>
                  </a:lnTo>
                  <a:lnTo>
                    <a:pt x="649" y="96"/>
                  </a:lnTo>
                  <a:lnTo>
                    <a:pt x="650" y="104"/>
                  </a:lnTo>
                  <a:lnTo>
                    <a:pt x="651" y="108"/>
                  </a:lnTo>
                  <a:lnTo>
                    <a:pt x="651" y="97"/>
                  </a:lnTo>
                  <a:lnTo>
                    <a:pt x="652" y="99"/>
                  </a:lnTo>
                  <a:lnTo>
                    <a:pt x="653" y="105"/>
                  </a:lnTo>
                  <a:lnTo>
                    <a:pt x="653" y="124"/>
                  </a:lnTo>
                  <a:lnTo>
                    <a:pt x="654" y="126"/>
                  </a:lnTo>
                  <a:lnTo>
                    <a:pt x="655" y="126"/>
                  </a:lnTo>
                  <a:lnTo>
                    <a:pt x="656" y="126"/>
                  </a:lnTo>
                  <a:lnTo>
                    <a:pt x="657" y="128"/>
                  </a:lnTo>
                  <a:lnTo>
                    <a:pt x="658" y="132"/>
                  </a:lnTo>
                  <a:lnTo>
                    <a:pt x="658" y="135"/>
                  </a:lnTo>
                  <a:lnTo>
                    <a:pt x="659" y="138"/>
                  </a:lnTo>
                  <a:lnTo>
                    <a:pt x="660" y="136"/>
                  </a:lnTo>
                  <a:lnTo>
                    <a:pt x="661" y="133"/>
                  </a:lnTo>
                  <a:lnTo>
                    <a:pt x="662" y="135"/>
                  </a:lnTo>
                  <a:lnTo>
                    <a:pt x="663" y="134"/>
                  </a:lnTo>
                  <a:lnTo>
                    <a:pt x="664" y="129"/>
                  </a:lnTo>
                  <a:lnTo>
                    <a:pt x="664" y="127"/>
                  </a:lnTo>
                  <a:lnTo>
                    <a:pt x="665" y="126"/>
                  </a:lnTo>
                  <a:lnTo>
                    <a:pt x="666" y="128"/>
                  </a:lnTo>
                  <a:lnTo>
                    <a:pt x="666" y="131"/>
                  </a:lnTo>
                  <a:lnTo>
                    <a:pt x="667" y="135"/>
                  </a:lnTo>
                  <a:lnTo>
                    <a:pt x="668" y="138"/>
                  </a:lnTo>
                  <a:lnTo>
                    <a:pt x="668" y="139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71" y="139"/>
                  </a:lnTo>
                  <a:lnTo>
                    <a:pt x="672" y="139"/>
                  </a:lnTo>
                  <a:lnTo>
                    <a:pt x="673" y="139"/>
                  </a:lnTo>
                  <a:lnTo>
                    <a:pt x="674" y="139"/>
                  </a:lnTo>
                  <a:lnTo>
                    <a:pt x="675" y="139"/>
                  </a:lnTo>
                  <a:lnTo>
                    <a:pt x="676" y="135"/>
                  </a:lnTo>
                  <a:lnTo>
                    <a:pt x="676" y="122"/>
                  </a:lnTo>
                  <a:lnTo>
                    <a:pt x="677" y="108"/>
                  </a:lnTo>
                  <a:lnTo>
                    <a:pt x="678" y="94"/>
                  </a:lnTo>
                  <a:lnTo>
                    <a:pt x="678" y="89"/>
                  </a:lnTo>
                  <a:lnTo>
                    <a:pt x="679" y="84"/>
                  </a:lnTo>
                  <a:lnTo>
                    <a:pt x="680" y="81"/>
                  </a:lnTo>
                  <a:lnTo>
                    <a:pt x="680" y="71"/>
                  </a:lnTo>
                  <a:lnTo>
                    <a:pt x="681" y="59"/>
                  </a:lnTo>
                  <a:lnTo>
                    <a:pt x="682" y="52"/>
                  </a:lnTo>
                  <a:lnTo>
                    <a:pt x="683" y="61"/>
                  </a:lnTo>
                  <a:lnTo>
                    <a:pt x="683" y="76"/>
                  </a:lnTo>
                  <a:lnTo>
                    <a:pt x="684" y="96"/>
                  </a:lnTo>
                  <a:lnTo>
                    <a:pt x="685" y="111"/>
                  </a:lnTo>
                  <a:lnTo>
                    <a:pt x="685" y="127"/>
                  </a:lnTo>
                  <a:lnTo>
                    <a:pt x="686" y="136"/>
                  </a:lnTo>
                  <a:lnTo>
                    <a:pt x="687" y="137"/>
                  </a:lnTo>
                  <a:lnTo>
                    <a:pt x="687" y="130"/>
                  </a:lnTo>
                  <a:lnTo>
                    <a:pt x="688" y="125"/>
                  </a:lnTo>
                  <a:lnTo>
                    <a:pt x="689" y="126"/>
                  </a:lnTo>
                  <a:lnTo>
                    <a:pt x="689" y="129"/>
                  </a:lnTo>
                  <a:lnTo>
                    <a:pt x="690" y="132"/>
                  </a:lnTo>
                  <a:lnTo>
                    <a:pt x="691" y="129"/>
                  </a:lnTo>
                  <a:lnTo>
                    <a:pt x="691" y="128"/>
                  </a:lnTo>
                  <a:lnTo>
                    <a:pt x="692" y="119"/>
                  </a:lnTo>
                  <a:lnTo>
                    <a:pt x="693" y="111"/>
                  </a:lnTo>
                  <a:lnTo>
                    <a:pt x="693" y="114"/>
                  </a:lnTo>
                  <a:lnTo>
                    <a:pt x="694" y="126"/>
                  </a:lnTo>
                  <a:lnTo>
                    <a:pt x="695" y="136"/>
                  </a:lnTo>
                  <a:lnTo>
                    <a:pt x="695" y="135"/>
                  </a:lnTo>
                  <a:lnTo>
                    <a:pt x="696" y="132"/>
                  </a:lnTo>
                  <a:lnTo>
                    <a:pt x="697" y="129"/>
                  </a:lnTo>
                  <a:lnTo>
                    <a:pt x="697" y="119"/>
                  </a:lnTo>
                  <a:lnTo>
                    <a:pt x="698" y="106"/>
                  </a:lnTo>
                  <a:lnTo>
                    <a:pt x="699" y="94"/>
                  </a:lnTo>
                  <a:lnTo>
                    <a:pt x="699" y="89"/>
                  </a:lnTo>
                  <a:lnTo>
                    <a:pt x="700" y="88"/>
                  </a:lnTo>
                  <a:lnTo>
                    <a:pt x="701" y="90"/>
                  </a:lnTo>
                  <a:lnTo>
                    <a:pt x="701" y="106"/>
                  </a:lnTo>
                  <a:lnTo>
                    <a:pt x="702" y="123"/>
                  </a:lnTo>
                  <a:lnTo>
                    <a:pt x="703" y="138"/>
                  </a:lnTo>
                  <a:lnTo>
                    <a:pt x="703" y="139"/>
                  </a:lnTo>
                  <a:lnTo>
                    <a:pt x="704" y="139"/>
                  </a:lnTo>
                  <a:lnTo>
                    <a:pt x="705" y="139"/>
                  </a:lnTo>
                  <a:lnTo>
                    <a:pt x="706" y="139"/>
                  </a:lnTo>
                  <a:lnTo>
                    <a:pt x="707" y="139"/>
                  </a:lnTo>
                  <a:lnTo>
                    <a:pt x="708" y="139"/>
                  </a:lnTo>
                  <a:lnTo>
                    <a:pt x="709" y="139"/>
                  </a:lnTo>
                  <a:lnTo>
                    <a:pt x="710" y="139"/>
                  </a:lnTo>
                  <a:lnTo>
                    <a:pt x="711" y="139"/>
                  </a:lnTo>
                  <a:lnTo>
                    <a:pt x="712" y="139"/>
                  </a:lnTo>
                  <a:lnTo>
                    <a:pt x="713" y="139"/>
                  </a:lnTo>
                  <a:lnTo>
                    <a:pt x="714" y="139"/>
                  </a:lnTo>
                  <a:lnTo>
                    <a:pt x="715" y="139"/>
                  </a:lnTo>
                  <a:lnTo>
                    <a:pt x="716" y="139"/>
                  </a:lnTo>
                  <a:lnTo>
                    <a:pt x="717" y="139"/>
                  </a:lnTo>
                  <a:lnTo>
                    <a:pt x="718" y="138"/>
                  </a:lnTo>
                  <a:lnTo>
                    <a:pt x="718" y="133"/>
                  </a:lnTo>
                  <a:lnTo>
                    <a:pt x="719" y="111"/>
                  </a:lnTo>
                  <a:lnTo>
                    <a:pt x="720" y="81"/>
                  </a:lnTo>
                  <a:lnTo>
                    <a:pt x="720" y="51"/>
                  </a:lnTo>
                  <a:lnTo>
                    <a:pt x="721" y="37"/>
                  </a:lnTo>
                  <a:lnTo>
                    <a:pt x="722" y="29"/>
                  </a:lnTo>
                  <a:lnTo>
                    <a:pt x="722" y="25"/>
                  </a:lnTo>
                  <a:lnTo>
                    <a:pt x="723" y="16"/>
                  </a:lnTo>
                  <a:lnTo>
                    <a:pt x="724" y="7"/>
                  </a:lnTo>
                  <a:lnTo>
                    <a:pt x="724" y="1"/>
                  </a:lnTo>
                  <a:lnTo>
                    <a:pt x="725" y="0"/>
                  </a:lnTo>
                  <a:lnTo>
                    <a:pt x="726" y="0"/>
                  </a:lnTo>
                  <a:lnTo>
                    <a:pt x="726" y="3"/>
                  </a:lnTo>
                  <a:lnTo>
                    <a:pt x="727" y="10"/>
                  </a:lnTo>
                  <a:lnTo>
                    <a:pt x="728" y="21"/>
                  </a:lnTo>
                  <a:lnTo>
                    <a:pt x="729" y="31"/>
                  </a:lnTo>
                  <a:lnTo>
                    <a:pt x="729" y="45"/>
                  </a:lnTo>
                  <a:lnTo>
                    <a:pt x="730" y="60"/>
                  </a:lnTo>
                  <a:lnTo>
                    <a:pt x="731" y="75"/>
                  </a:lnTo>
                  <a:lnTo>
                    <a:pt x="731" y="90"/>
                  </a:lnTo>
                  <a:lnTo>
                    <a:pt x="732" y="105"/>
                  </a:lnTo>
                  <a:lnTo>
                    <a:pt x="733" y="120"/>
                  </a:lnTo>
                  <a:lnTo>
                    <a:pt x="733" y="131"/>
                  </a:lnTo>
                  <a:lnTo>
                    <a:pt x="734" y="137"/>
                  </a:lnTo>
                  <a:lnTo>
                    <a:pt x="735" y="139"/>
                  </a:lnTo>
                  <a:lnTo>
                    <a:pt x="736" y="139"/>
                  </a:lnTo>
                  <a:lnTo>
                    <a:pt x="737" y="139"/>
                  </a:lnTo>
                  <a:lnTo>
                    <a:pt x="738" y="139"/>
                  </a:lnTo>
                  <a:lnTo>
                    <a:pt x="739" y="137"/>
                  </a:lnTo>
                  <a:lnTo>
                    <a:pt x="739" y="118"/>
                  </a:lnTo>
                  <a:lnTo>
                    <a:pt x="740" y="95"/>
                  </a:lnTo>
                  <a:lnTo>
                    <a:pt x="741" y="72"/>
                  </a:lnTo>
                  <a:lnTo>
                    <a:pt x="741" y="59"/>
                  </a:lnTo>
                  <a:lnTo>
                    <a:pt x="742" y="46"/>
                  </a:lnTo>
                  <a:lnTo>
                    <a:pt x="743" y="33"/>
                  </a:lnTo>
                  <a:lnTo>
                    <a:pt x="743" y="23"/>
                  </a:lnTo>
                  <a:lnTo>
                    <a:pt x="744" y="16"/>
                  </a:lnTo>
                  <a:lnTo>
                    <a:pt x="745" y="9"/>
                  </a:lnTo>
                  <a:lnTo>
                    <a:pt x="745" y="3"/>
                  </a:lnTo>
                  <a:lnTo>
                    <a:pt x="746" y="0"/>
                  </a:lnTo>
                  <a:lnTo>
                    <a:pt x="747" y="1"/>
                  </a:lnTo>
                  <a:lnTo>
                    <a:pt x="747" y="4"/>
                  </a:lnTo>
                  <a:lnTo>
                    <a:pt x="748" y="7"/>
                  </a:lnTo>
                  <a:lnTo>
                    <a:pt x="749" y="19"/>
                  </a:lnTo>
                  <a:lnTo>
                    <a:pt x="749" y="34"/>
                  </a:lnTo>
                  <a:lnTo>
                    <a:pt x="750" y="48"/>
                  </a:lnTo>
                  <a:lnTo>
                    <a:pt x="751" y="51"/>
                  </a:lnTo>
                  <a:lnTo>
                    <a:pt x="751" y="54"/>
                  </a:lnTo>
                  <a:lnTo>
                    <a:pt x="752" y="62"/>
                  </a:lnTo>
                  <a:lnTo>
                    <a:pt x="753" y="78"/>
                  </a:lnTo>
                  <a:lnTo>
                    <a:pt x="754" y="96"/>
                  </a:lnTo>
                  <a:lnTo>
                    <a:pt x="754" y="114"/>
                  </a:lnTo>
                  <a:lnTo>
                    <a:pt x="755" y="127"/>
                  </a:lnTo>
                  <a:lnTo>
                    <a:pt x="756" y="136"/>
                  </a:lnTo>
                  <a:lnTo>
                    <a:pt x="756" y="139"/>
                  </a:lnTo>
                  <a:lnTo>
                    <a:pt x="757" y="139"/>
                  </a:lnTo>
                  <a:lnTo>
                    <a:pt x="758" y="139"/>
                  </a:lnTo>
                  <a:lnTo>
                    <a:pt x="759" y="139"/>
                  </a:lnTo>
                  <a:lnTo>
                    <a:pt x="760" y="139"/>
                  </a:lnTo>
                  <a:lnTo>
                    <a:pt x="761" y="139"/>
                  </a:lnTo>
                  <a:lnTo>
                    <a:pt x="762" y="139"/>
                  </a:lnTo>
                  <a:lnTo>
                    <a:pt x="762" y="135"/>
                  </a:lnTo>
                  <a:lnTo>
                    <a:pt x="763" y="122"/>
                  </a:lnTo>
                  <a:lnTo>
                    <a:pt x="764" y="110"/>
                  </a:lnTo>
                  <a:lnTo>
                    <a:pt x="764" y="104"/>
                  </a:lnTo>
                  <a:lnTo>
                    <a:pt x="765" y="91"/>
                  </a:lnTo>
                  <a:lnTo>
                    <a:pt x="766" y="78"/>
                  </a:lnTo>
                  <a:lnTo>
                    <a:pt x="767" y="99"/>
                  </a:lnTo>
                  <a:lnTo>
                    <a:pt x="768" y="117"/>
                  </a:lnTo>
                  <a:lnTo>
                    <a:pt x="768" y="118"/>
                  </a:lnTo>
                  <a:lnTo>
                    <a:pt x="769" y="117"/>
                  </a:lnTo>
                  <a:lnTo>
                    <a:pt x="770" y="119"/>
                  </a:lnTo>
                  <a:lnTo>
                    <a:pt x="770" y="120"/>
                  </a:lnTo>
                  <a:lnTo>
                    <a:pt x="771" y="118"/>
                  </a:lnTo>
                  <a:lnTo>
                    <a:pt x="772" y="113"/>
                  </a:lnTo>
                  <a:lnTo>
                    <a:pt x="772" y="114"/>
                  </a:lnTo>
                  <a:lnTo>
                    <a:pt x="773" y="120"/>
                  </a:lnTo>
                  <a:lnTo>
                    <a:pt x="774" y="127"/>
                  </a:lnTo>
                  <a:lnTo>
                    <a:pt x="774" y="129"/>
                  </a:lnTo>
                  <a:lnTo>
                    <a:pt x="775" y="127"/>
                  </a:lnTo>
                  <a:lnTo>
                    <a:pt x="776" y="127"/>
                  </a:lnTo>
                  <a:lnTo>
                    <a:pt x="777" y="129"/>
                  </a:lnTo>
                  <a:lnTo>
                    <a:pt x="777" y="132"/>
                  </a:lnTo>
                  <a:lnTo>
                    <a:pt x="778" y="135"/>
                  </a:lnTo>
                  <a:lnTo>
                    <a:pt x="779" y="138"/>
                  </a:lnTo>
                  <a:lnTo>
                    <a:pt x="779" y="139"/>
                  </a:lnTo>
                  <a:lnTo>
                    <a:pt x="780" y="139"/>
                  </a:lnTo>
                  <a:lnTo>
                    <a:pt x="781" y="139"/>
                  </a:lnTo>
                  <a:lnTo>
                    <a:pt x="781" y="138"/>
                  </a:lnTo>
                  <a:lnTo>
                    <a:pt x="782" y="138"/>
                  </a:lnTo>
                  <a:lnTo>
                    <a:pt x="783" y="137"/>
                  </a:lnTo>
                  <a:lnTo>
                    <a:pt x="783" y="138"/>
                  </a:lnTo>
                  <a:lnTo>
                    <a:pt x="784" y="135"/>
                  </a:lnTo>
                  <a:lnTo>
                    <a:pt x="785" y="129"/>
                  </a:lnTo>
                  <a:lnTo>
                    <a:pt x="785" y="120"/>
                  </a:lnTo>
                  <a:lnTo>
                    <a:pt x="786" y="123"/>
                  </a:lnTo>
                  <a:lnTo>
                    <a:pt x="787" y="130"/>
                  </a:lnTo>
                  <a:lnTo>
                    <a:pt x="787" y="139"/>
                  </a:lnTo>
                  <a:lnTo>
                    <a:pt x="788" y="139"/>
                  </a:lnTo>
                  <a:lnTo>
                    <a:pt x="789" y="139"/>
                  </a:lnTo>
                  <a:lnTo>
                    <a:pt x="790" y="139"/>
                  </a:lnTo>
                  <a:lnTo>
                    <a:pt x="791" y="139"/>
                  </a:lnTo>
                  <a:lnTo>
                    <a:pt x="792" y="139"/>
                  </a:lnTo>
                  <a:lnTo>
                    <a:pt x="793" y="139"/>
                  </a:lnTo>
                  <a:lnTo>
                    <a:pt x="794" y="139"/>
                  </a:lnTo>
                  <a:lnTo>
                    <a:pt x="795" y="139"/>
                  </a:lnTo>
                  <a:lnTo>
                    <a:pt x="796" y="139"/>
                  </a:lnTo>
                  <a:lnTo>
                    <a:pt x="797" y="139"/>
                  </a:lnTo>
                  <a:lnTo>
                    <a:pt x="798" y="139"/>
                  </a:lnTo>
                  <a:lnTo>
                    <a:pt x="799" y="139"/>
                  </a:lnTo>
                  <a:lnTo>
                    <a:pt x="800" y="139"/>
                  </a:lnTo>
                  <a:lnTo>
                    <a:pt x="801" y="139"/>
                  </a:lnTo>
                  <a:lnTo>
                    <a:pt x="802" y="139"/>
                  </a:lnTo>
                  <a:lnTo>
                    <a:pt x="802" y="138"/>
                  </a:lnTo>
                  <a:lnTo>
                    <a:pt x="803" y="130"/>
                  </a:lnTo>
                  <a:lnTo>
                    <a:pt x="804" y="112"/>
                  </a:lnTo>
                  <a:lnTo>
                    <a:pt x="804" y="100"/>
                  </a:lnTo>
                  <a:lnTo>
                    <a:pt x="805" y="96"/>
                  </a:lnTo>
                  <a:lnTo>
                    <a:pt x="806" y="103"/>
                  </a:lnTo>
                  <a:lnTo>
                    <a:pt x="806" y="110"/>
                  </a:lnTo>
                  <a:lnTo>
                    <a:pt x="807" y="114"/>
                  </a:lnTo>
                  <a:lnTo>
                    <a:pt x="808" y="119"/>
                  </a:lnTo>
                  <a:lnTo>
                    <a:pt x="808" y="121"/>
                  </a:lnTo>
                  <a:lnTo>
                    <a:pt x="809" y="128"/>
                  </a:lnTo>
                  <a:lnTo>
                    <a:pt x="810" y="132"/>
                  </a:lnTo>
                  <a:lnTo>
                    <a:pt x="810" y="137"/>
                  </a:lnTo>
                  <a:lnTo>
                    <a:pt x="811" y="137"/>
                  </a:lnTo>
                  <a:lnTo>
                    <a:pt x="812" y="134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37" name="Rectangle 211"/>
            <p:cNvSpPr>
              <a:spLocks noChangeArrowheads="1"/>
            </p:cNvSpPr>
            <p:nvPr/>
          </p:nvSpPr>
          <p:spPr bwMode="auto">
            <a:xfrm>
              <a:off x="504" y="2100"/>
              <a:ext cx="50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0</a:t>
              </a:r>
              <a:endParaRPr lang="en-US" altLang="zh-CN" sz="2400"/>
            </a:p>
          </p:txBody>
        </p:sp>
        <p:sp>
          <p:nvSpPr>
            <p:cNvPr id="58638" name="Rectangle 212"/>
            <p:cNvSpPr>
              <a:spLocks noChangeArrowheads="1"/>
            </p:cNvSpPr>
            <p:nvPr/>
          </p:nvSpPr>
          <p:spPr bwMode="auto">
            <a:xfrm>
              <a:off x="456" y="1968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10</a:t>
              </a:r>
              <a:endParaRPr lang="en-US" altLang="zh-CN" sz="2400"/>
            </a:p>
          </p:txBody>
        </p:sp>
        <p:sp>
          <p:nvSpPr>
            <p:cNvPr id="58639" name="Rectangle 213"/>
            <p:cNvSpPr>
              <a:spLocks noChangeArrowheads="1"/>
            </p:cNvSpPr>
            <p:nvPr/>
          </p:nvSpPr>
          <p:spPr bwMode="auto">
            <a:xfrm>
              <a:off x="456" y="1830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20</a:t>
              </a:r>
              <a:endParaRPr lang="en-US" altLang="zh-CN" sz="2400"/>
            </a:p>
          </p:txBody>
        </p:sp>
        <p:sp>
          <p:nvSpPr>
            <p:cNvPr id="58640" name="Rectangle 214"/>
            <p:cNvSpPr>
              <a:spLocks noChangeArrowheads="1"/>
            </p:cNvSpPr>
            <p:nvPr/>
          </p:nvSpPr>
          <p:spPr bwMode="auto">
            <a:xfrm>
              <a:off x="456" y="1698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30</a:t>
              </a:r>
              <a:endParaRPr lang="en-US" altLang="zh-CN" sz="2400"/>
            </a:p>
          </p:txBody>
        </p:sp>
        <p:sp>
          <p:nvSpPr>
            <p:cNvPr id="58641" name="Rectangle 215"/>
            <p:cNvSpPr>
              <a:spLocks noChangeArrowheads="1"/>
            </p:cNvSpPr>
            <p:nvPr/>
          </p:nvSpPr>
          <p:spPr bwMode="auto">
            <a:xfrm>
              <a:off x="456" y="1560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40</a:t>
              </a:r>
              <a:endParaRPr lang="en-US" altLang="zh-CN" sz="2400"/>
            </a:p>
          </p:txBody>
        </p:sp>
        <p:sp>
          <p:nvSpPr>
            <p:cNvPr id="58642" name="Rectangle 216"/>
            <p:cNvSpPr>
              <a:spLocks noChangeArrowheads="1"/>
            </p:cNvSpPr>
            <p:nvPr/>
          </p:nvSpPr>
          <p:spPr bwMode="auto">
            <a:xfrm>
              <a:off x="456" y="1428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50</a:t>
              </a:r>
              <a:endParaRPr lang="en-US" altLang="zh-CN" sz="2400"/>
            </a:p>
          </p:txBody>
        </p:sp>
        <p:sp>
          <p:nvSpPr>
            <p:cNvPr id="58643" name="Rectangle 217"/>
            <p:cNvSpPr>
              <a:spLocks noChangeArrowheads="1"/>
            </p:cNvSpPr>
            <p:nvPr/>
          </p:nvSpPr>
          <p:spPr bwMode="auto">
            <a:xfrm>
              <a:off x="456" y="1290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60</a:t>
              </a:r>
              <a:endParaRPr lang="en-US" altLang="zh-CN" sz="2400"/>
            </a:p>
          </p:txBody>
        </p:sp>
        <p:sp>
          <p:nvSpPr>
            <p:cNvPr id="58644" name="Rectangle 218"/>
            <p:cNvSpPr>
              <a:spLocks noChangeArrowheads="1"/>
            </p:cNvSpPr>
            <p:nvPr/>
          </p:nvSpPr>
          <p:spPr bwMode="auto">
            <a:xfrm>
              <a:off x="456" y="1158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70</a:t>
              </a:r>
              <a:endParaRPr lang="en-US" altLang="zh-CN" sz="2400"/>
            </a:p>
          </p:txBody>
        </p:sp>
        <p:sp>
          <p:nvSpPr>
            <p:cNvPr id="58645" name="Rectangle 219"/>
            <p:cNvSpPr>
              <a:spLocks noChangeArrowheads="1"/>
            </p:cNvSpPr>
            <p:nvPr/>
          </p:nvSpPr>
          <p:spPr bwMode="auto">
            <a:xfrm>
              <a:off x="600" y="2244"/>
              <a:ext cx="50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0</a:t>
              </a:r>
              <a:endParaRPr lang="en-US" altLang="zh-CN" sz="2400"/>
            </a:p>
          </p:txBody>
        </p:sp>
        <p:sp>
          <p:nvSpPr>
            <p:cNvPr id="58646" name="Rectangle 220"/>
            <p:cNvSpPr>
              <a:spLocks noChangeArrowheads="1"/>
            </p:cNvSpPr>
            <p:nvPr/>
          </p:nvSpPr>
          <p:spPr bwMode="auto">
            <a:xfrm>
              <a:off x="1212" y="2244"/>
              <a:ext cx="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5</a:t>
              </a:r>
              <a:endParaRPr lang="en-US" altLang="zh-CN" sz="2400"/>
            </a:p>
          </p:txBody>
        </p:sp>
        <p:sp>
          <p:nvSpPr>
            <p:cNvPr id="58647" name="Rectangle 221"/>
            <p:cNvSpPr>
              <a:spLocks noChangeArrowheads="1"/>
            </p:cNvSpPr>
            <p:nvPr/>
          </p:nvSpPr>
          <p:spPr bwMode="auto">
            <a:xfrm>
              <a:off x="1794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10</a:t>
              </a:r>
              <a:endParaRPr lang="en-US" altLang="zh-CN" sz="2400"/>
            </a:p>
          </p:txBody>
        </p:sp>
        <p:sp>
          <p:nvSpPr>
            <p:cNvPr id="58648" name="Rectangle 222"/>
            <p:cNvSpPr>
              <a:spLocks noChangeArrowheads="1"/>
            </p:cNvSpPr>
            <p:nvPr/>
          </p:nvSpPr>
          <p:spPr bwMode="auto">
            <a:xfrm>
              <a:off x="2406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15</a:t>
              </a:r>
              <a:endParaRPr lang="en-US" altLang="zh-CN" sz="2400"/>
            </a:p>
          </p:txBody>
        </p:sp>
        <p:sp>
          <p:nvSpPr>
            <p:cNvPr id="58649" name="Rectangle 223"/>
            <p:cNvSpPr>
              <a:spLocks noChangeArrowheads="1"/>
            </p:cNvSpPr>
            <p:nvPr/>
          </p:nvSpPr>
          <p:spPr bwMode="auto">
            <a:xfrm>
              <a:off x="3012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20</a:t>
              </a:r>
              <a:endParaRPr lang="en-US" altLang="zh-CN" sz="2400"/>
            </a:p>
          </p:txBody>
        </p:sp>
        <p:sp>
          <p:nvSpPr>
            <p:cNvPr id="58650" name="Rectangle 224"/>
            <p:cNvSpPr>
              <a:spLocks noChangeArrowheads="1"/>
            </p:cNvSpPr>
            <p:nvPr/>
          </p:nvSpPr>
          <p:spPr bwMode="auto">
            <a:xfrm>
              <a:off x="3618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25</a:t>
              </a:r>
              <a:endParaRPr lang="en-US" altLang="zh-CN" sz="2400"/>
            </a:p>
          </p:txBody>
        </p:sp>
        <p:sp>
          <p:nvSpPr>
            <p:cNvPr id="58651" name="Rectangle 225"/>
            <p:cNvSpPr>
              <a:spLocks noChangeArrowheads="1"/>
            </p:cNvSpPr>
            <p:nvPr/>
          </p:nvSpPr>
          <p:spPr bwMode="auto">
            <a:xfrm>
              <a:off x="4230" y="2244"/>
              <a:ext cx="10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30</a:t>
              </a:r>
              <a:endParaRPr lang="en-US" altLang="zh-CN" sz="2400"/>
            </a:p>
          </p:txBody>
        </p:sp>
        <p:sp>
          <p:nvSpPr>
            <p:cNvPr id="58652" name="Rectangle 226"/>
            <p:cNvSpPr>
              <a:spLocks noChangeArrowheads="1"/>
            </p:cNvSpPr>
            <p:nvPr/>
          </p:nvSpPr>
          <p:spPr bwMode="auto">
            <a:xfrm>
              <a:off x="4836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35</a:t>
              </a:r>
              <a:endParaRPr lang="en-US" altLang="zh-CN" sz="2400"/>
            </a:p>
          </p:txBody>
        </p:sp>
        <p:sp>
          <p:nvSpPr>
            <p:cNvPr id="58653" name="Rectangle 227"/>
            <p:cNvSpPr>
              <a:spLocks noChangeArrowheads="1"/>
            </p:cNvSpPr>
            <p:nvPr/>
          </p:nvSpPr>
          <p:spPr bwMode="auto">
            <a:xfrm>
              <a:off x="5448" y="2244"/>
              <a:ext cx="1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</a:rPr>
                <a:t>40</a:t>
              </a:r>
              <a:endParaRPr lang="en-US" altLang="zh-CN" sz="2400"/>
            </a:p>
          </p:txBody>
        </p:sp>
        <p:sp>
          <p:nvSpPr>
            <p:cNvPr id="58654" name="Rectangle 228"/>
            <p:cNvSpPr>
              <a:spLocks noChangeArrowheads="1"/>
            </p:cNvSpPr>
            <p:nvPr/>
          </p:nvSpPr>
          <p:spPr bwMode="auto">
            <a:xfrm>
              <a:off x="2676" y="2424"/>
              <a:ext cx="116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ja-JP" sz="1400">
                  <a:solidFill>
                    <a:srgbClr val="000000"/>
                  </a:solidFill>
                  <a:latin typeface="Arial" charset="0"/>
                </a:rPr>
                <a:t>i</a:t>
              </a: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me (total 40 minutes)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8655" name="Rectangle 229"/>
            <p:cNvSpPr>
              <a:spLocks noChangeArrowheads="1"/>
            </p:cNvSpPr>
            <p:nvPr/>
          </p:nvSpPr>
          <p:spPr bwMode="auto">
            <a:xfrm rot="-5400000">
              <a:off x="238" y="1580"/>
              <a:ext cx="261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Km/h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8656" name="Rectangle 230"/>
            <p:cNvSpPr>
              <a:spLocks noChangeArrowheads="1"/>
            </p:cNvSpPr>
            <p:nvPr/>
          </p:nvSpPr>
          <p:spPr bwMode="auto">
            <a:xfrm>
              <a:off x="2274" y="1236"/>
              <a:ext cx="1428" cy="36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57" name="Line 231"/>
            <p:cNvSpPr>
              <a:spLocks noChangeShapeType="1"/>
            </p:cNvSpPr>
            <p:nvPr/>
          </p:nvSpPr>
          <p:spPr bwMode="auto">
            <a:xfrm>
              <a:off x="2460" y="1332"/>
              <a:ext cx="144" cy="1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58" name="Rectangle 232"/>
            <p:cNvSpPr>
              <a:spLocks noChangeArrowheads="1"/>
            </p:cNvSpPr>
            <p:nvPr/>
          </p:nvSpPr>
          <p:spPr bwMode="auto">
            <a:xfrm>
              <a:off x="2634" y="1266"/>
              <a:ext cx="89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HCM (motorbike)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8659" name="Line 233"/>
            <p:cNvSpPr>
              <a:spLocks noChangeShapeType="1"/>
            </p:cNvSpPr>
            <p:nvPr/>
          </p:nvSpPr>
          <p:spPr bwMode="auto">
            <a:xfrm>
              <a:off x="2460" y="1506"/>
              <a:ext cx="144" cy="1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60" name="Rectangle 234"/>
            <p:cNvSpPr>
              <a:spLocks noChangeArrowheads="1"/>
            </p:cNvSpPr>
            <p:nvPr/>
          </p:nvSpPr>
          <p:spPr bwMode="auto">
            <a:xfrm>
              <a:off x="2634" y="1440"/>
              <a:ext cx="59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Tokyo (car)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8661" name="Rectangle 235"/>
            <p:cNvSpPr>
              <a:spLocks noChangeArrowheads="1"/>
            </p:cNvSpPr>
            <p:nvPr/>
          </p:nvSpPr>
          <p:spPr bwMode="auto">
            <a:xfrm>
              <a:off x="222" y="1068"/>
              <a:ext cx="5358" cy="15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7349" name="Group 469"/>
          <p:cNvGrpSpPr>
            <a:grpSpLocks/>
          </p:cNvGrpSpPr>
          <p:nvPr/>
        </p:nvGrpSpPr>
        <p:grpSpPr bwMode="auto">
          <a:xfrm>
            <a:off x="990600" y="4076700"/>
            <a:ext cx="8153400" cy="2552700"/>
            <a:chOff x="624" y="2592"/>
            <a:chExt cx="5136" cy="1608"/>
          </a:xfrm>
        </p:grpSpPr>
        <p:sp>
          <p:nvSpPr>
            <p:cNvPr id="57350" name="AutoShape 237"/>
            <p:cNvSpPr>
              <a:spLocks noChangeAspect="1" noChangeArrowheads="1" noTextEdit="1"/>
            </p:cNvSpPr>
            <p:nvPr/>
          </p:nvSpPr>
          <p:spPr bwMode="auto">
            <a:xfrm>
              <a:off x="624" y="2592"/>
              <a:ext cx="5136" cy="1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57351" name="Group 238"/>
            <p:cNvGrpSpPr>
              <a:grpSpLocks/>
            </p:cNvGrpSpPr>
            <p:nvPr/>
          </p:nvGrpSpPr>
          <p:grpSpPr bwMode="auto">
            <a:xfrm>
              <a:off x="651" y="2615"/>
              <a:ext cx="5076" cy="1562"/>
              <a:chOff x="221" y="2615"/>
              <a:chExt cx="5366" cy="1562"/>
            </a:xfrm>
          </p:grpSpPr>
          <p:sp>
            <p:nvSpPr>
              <p:cNvPr id="58406" name="Rectangle 239"/>
              <p:cNvSpPr>
                <a:spLocks noChangeArrowheads="1"/>
              </p:cNvSpPr>
              <p:nvPr/>
            </p:nvSpPr>
            <p:spPr bwMode="auto">
              <a:xfrm>
                <a:off x="221" y="2615"/>
                <a:ext cx="5366" cy="156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7" name="Rectangle 240"/>
              <p:cNvSpPr>
                <a:spLocks noChangeArrowheads="1"/>
              </p:cNvSpPr>
              <p:nvPr/>
            </p:nvSpPr>
            <p:spPr bwMode="auto">
              <a:xfrm>
                <a:off x="685" y="2723"/>
                <a:ext cx="4814" cy="1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8" name="Line 241"/>
              <p:cNvSpPr>
                <a:spLocks noChangeShapeType="1"/>
              </p:cNvSpPr>
              <p:nvPr/>
            </p:nvSpPr>
            <p:spPr bwMode="auto">
              <a:xfrm>
                <a:off x="685" y="3670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9" name="Line 242"/>
              <p:cNvSpPr>
                <a:spLocks noChangeShapeType="1"/>
              </p:cNvSpPr>
              <p:nvPr/>
            </p:nvSpPr>
            <p:spPr bwMode="auto">
              <a:xfrm>
                <a:off x="685" y="3512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0" name="Line 243"/>
              <p:cNvSpPr>
                <a:spLocks noChangeShapeType="1"/>
              </p:cNvSpPr>
              <p:nvPr/>
            </p:nvSpPr>
            <p:spPr bwMode="auto">
              <a:xfrm>
                <a:off x="685" y="3353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1" name="Line 244"/>
              <p:cNvSpPr>
                <a:spLocks noChangeShapeType="1"/>
              </p:cNvSpPr>
              <p:nvPr/>
            </p:nvSpPr>
            <p:spPr bwMode="auto">
              <a:xfrm>
                <a:off x="685" y="3199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2" name="Line 245"/>
              <p:cNvSpPr>
                <a:spLocks noChangeShapeType="1"/>
              </p:cNvSpPr>
              <p:nvPr/>
            </p:nvSpPr>
            <p:spPr bwMode="auto">
              <a:xfrm>
                <a:off x="685" y="3040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3" name="Line 246"/>
              <p:cNvSpPr>
                <a:spLocks noChangeShapeType="1"/>
              </p:cNvSpPr>
              <p:nvPr/>
            </p:nvSpPr>
            <p:spPr bwMode="auto">
              <a:xfrm>
                <a:off x="685" y="2882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4" name="Line 247"/>
              <p:cNvSpPr>
                <a:spLocks noChangeShapeType="1"/>
              </p:cNvSpPr>
              <p:nvPr/>
            </p:nvSpPr>
            <p:spPr bwMode="auto">
              <a:xfrm>
                <a:off x="685" y="2723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5" name="Rectangle 248"/>
              <p:cNvSpPr>
                <a:spLocks noChangeArrowheads="1"/>
              </p:cNvSpPr>
              <p:nvPr/>
            </p:nvSpPr>
            <p:spPr bwMode="auto">
              <a:xfrm>
                <a:off x="685" y="2723"/>
                <a:ext cx="4814" cy="1106"/>
              </a:xfrm>
              <a:prstGeom prst="rect">
                <a:avLst/>
              </a:prstGeom>
              <a:noFill/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6" name="Line 249"/>
              <p:cNvSpPr>
                <a:spLocks noChangeShapeType="1"/>
              </p:cNvSpPr>
              <p:nvPr/>
            </p:nvSpPr>
            <p:spPr bwMode="auto">
              <a:xfrm>
                <a:off x="685" y="2723"/>
                <a:ext cx="1" cy="110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7" name="Line 250"/>
              <p:cNvSpPr>
                <a:spLocks noChangeShapeType="1"/>
              </p:cNvSpPr>
              <p:nvPr/>
            </p:nvSpPr>
            <p:spPr bwMode="auto">
              <a:xfrm>
                <a:off x="685" y="3829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8" name="Line 251"/>
              <p:cNvSpPr>
                <a:spLocks noChangeShapeType="1"/>
              </p:cNvSpPr>
              <p:nvPr/>
            </p:nvSpPr>
            <p:spPr bwMode="auto">
              <a:xfrm>
                <a:off x="685" y="3670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19" name="Line 252"/>
              <p:cNvSpPr>
                <a:spLocks noChangeShapeType="1"/>
              </p:cNvSpPr>
              <p:nvPr/>
            </p:nvSpPr>
            <p:spPr bwMode="auto">
              <a:xfrm>
                <a:off x="685" y="3512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0" name="Line 253"/>
              <p:cNvSpPr>
                <a:spLocks noChangeShapeType="1"/>
              </p:cNvSpPr>
              <p:nvPr/>
            </p:nvSpPr>
            <p:spPr bwMode="auto">
              <a:xfrm>
                <a:off x="685" y="3353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1" name="Line 254"/>
              <p:cNvSpPr>
                <a:spLocks noChangeShapeType="1"/>
              </p:cNvSpPr>
              <p:nvPr/>
            </p:nvSpPr>
            <p:spPr bwMode="auto">
              <a:xfrm>
                <a:off x="685" y="3199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2" name="Line 255"/>
              <p:cNvSpPr>
                <a:spLocks noChangeShapeType="1"/>
              </p:cNvSpPr>
              <p:nvPr/>
            </p:nvSpPr>
            <p:spPr bwMode="auto">
              <a:xfrm>
                <a:off x="685" y="3040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3" name="Line 256"/>
              <p:cNvSpPr>
                <a:spLocks noChangeShapeType="1"/>
              </p:cNvSpPr>
              <p:nvPr/>
            </p:nvSpPr>
            <p:spPr bwMode="auto">
              <a:xfrm>
                <a:off x="685" y="2882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4" name="Line 257"/>
              <p:cNvSpPr>
                <a:spLocks noChangeShapeType="1"/>
              </p:cNvSpPr>
              <p:nvPr/>
            </p:nvSpPr>
            <p:spPr bwMode="auto">
              <a:xfrm>
                <a:off x="685" y="2723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5" name="Line 258"/>
              <p:cNvSpPr>
                <a:spLocks noChangeShapeType="1"/>
              </p:cNvSpPr>
              <p:nvPr/>
            </p:nvSpPr>
            <p:spPr bwMode="auto">
              <a:xfrm>
                <a:off x="685" y="3829"/>
                <a:ext cx="481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6" name="Line 259"/>
              <p:cNvSpPr>
                <a:spLocks noChangeShapeType="1"/>
              </p:cNvSpPr>
              <p:nvPr/>
            </p:nvSpPr>
            <p:spPr bwMode="auto">
              <a:xfrm flipV="1">
                <a:off x="6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7" name="Line 260"/>
              <p:cNvSpPr>
                <a:spLocks noChangeShapeType="1"/>
              </p:cNvSpPr>
              <p:nvPr/>
            </p:nvSpPr>
            <p:spPr bwMode="auto">
              <a:xfrm flipV="1">
                <a:off x="6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8" name="Line 261"/>
              <p:cNvSpPr>
                <a:spLocks noChangeShapeType="1"/>
              </p:cNvSpPr>
              <p:nvPr/>
            </p:nvSpPr>
            <p:spPr bwMode="auto">
              <a:xfrm flipV="1">
                <a:off x="6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29" name="Line 262"/>
              <p:cNvSpPr>
                <a:spLocks noChangeShapeType="1"/>
              </p:cNvSpPr>
              <p:nvPr/>
            </p:nvSpPr>
            <p:spPr bwMode="auto">
              <a:xfrm flipV="1">
                <a:off x="6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0" name="Line 263"/>
              <p:cNvSpPr>
                <a:spLocks noChangeShapeType="1"/>
              </p:cNvSpPr>
              <p:nvPr/>
            </p:nvSpPr>
            <p:spPr bwMode="auto">
              <a:xfrm flipV="1">
                <a:off x="7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1" name="Line 264"/>
              <p:cNvSpPr>
                <a:spLocks noChangeShapeType="1"/>
              </p:cNvSpPr>
              <p:nvPr/>
            </p:nvSpPr>
            <p:spPr bwMode="auto">
              <a:xfrm flipV="1">
                <a:off x="7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2" name="Line 265"/>
              <p:cNvSpPr>
                <a:spLocks noChangeShapeType="1"/>
              </p:cNvSpPr>
              <p:nvPr/>
            </p:nvSpPr>
            <p:spPr bwMode="auto">
              <a:xfrm flipV="1">
                <a:off x="7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3" name="Line 266"/>
              <p:cNvSpPr>
                <a:spLocks noChangeShapeType="1"/>
              </p:cNvSpPr>
              <p:nvPr/>
            </p:nvSpPr>
            <p:spPr bwMode="auto">
              <a:xfrm flipV="1">
                <a:off x="7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4" name="Line 267"/>
              <p:cNvSpPr>
                <a:spLocks noChangeShapeType="1"/>
              </p:cNvSpPr>
              <p:nvPr/>
            </p:nvSpPr>
            <p:spPr bwMode="auto">
              <a:xfrm flipV="1">
                <a:off x="7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5" name="Line 268"/>
              <p:cNvSpPr>
                <a:spLocks noChangeShapeType="1"/>
              </p:cNvSpPr>
              <p:nvPr/>
            </p:nvSpPr>
            <p:spPr bwMode="auto">
              <a:xfrm flipV="1">
                <a:off x="7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6" name="Line 269"/>
              <p:cNvSpPr>
                <a:spLocks noChangeShapeType="1"/>
              </p:cNvSpPr>
              <p:nvPr/>
            </p:nvSpPr>
            <p:spPr bwMode="auto">
              <a:xfrm flipV="1">
                <a:off x="7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7" name="Line 270"/>
              <p:cNvSpPr>
                <a:spLocks noChangeShapeType="1"/>
              </p:cNvSpPr>
              <p:nvPr/>
            </p:nvSpPr>
            <p:spPr bwMode="auto">
              <a:xfrm flipV="1">
                <a:off x="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8" name="Line 271"/>
              <p:cNvSpPr>
                <a:spLocks noChangeShapeType="1"/>
              </p:cNvSpPr>
              <p:nvPr/>
            </p:nvSpPr>
            <p:spPr bwMode="auto">
              <a:xfrm flipV="1">
                <a:off x="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39" name="Line 272"/>
              <p:cNvSpPr>
                <a:spLocks noChangeShapeType="1"/>
              </p:cNvSpPr>
              <p:nvPr/>
            </p:nvSpPr>
            <p:spPr bwMode="auto">
              <a:xfrm flipV="1">
                <a:off x="7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0" name="Line 273"/>
              <p:cNvSpPr>
                <a:spLocks noChangeShapeType="1"/>
              </p:cNvSpPr>
              <p:nvPr/>
            </p:nvSpPr>
            <p:spPr bwMode="auto">
              <a:xfrm flipV="1">
                <a:off x="7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1" name="Line 274"/>
              <p:cNvSpPr>
                <a:spLocks noChangeShapeType="1"/>
              </p:cNvSpPr>
              <p:nvPr/>
            </p:nvSpPr>
            <p:spPr bwMode="auto">
              <a:xfrm flipV="1">
                <a:off x="7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2" name="Line 275"/>
              <p:cNvSpPr>
                <a:spLocks noChangeShapeType="1"/>
              </p:cNvSpPr>
              <p:nvPr/>
            </p:nvSpPr>
            <p:spPr bwMode="auto">
              <a:xfrm flipV="1">
                <a:off x="7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3" name="Line 276"/>
              <p:cNvSpPr>
                <a:spLocks noChangeShapeType="1"/>
              </p:cNvSpPr>
              <p:nvPr/>
            </p:nvSpPr>
            <p:spPr bwMode="auto">
              <a:xfrm flipV="1">
                <a:off x="7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4" name="Line 277"/>
              <p:cNvSpPr>
                <a:spLocks noChangeShapeType="1"/>
              </p:cNvSpPr>
              <p:nvPr/>
            </p:nvSpPr>
            <p:spPr bwMode="auto">
              <a:xfrm flipV="1">
                <a:off x="7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5" name="Line 278"/>
              <p:cNvSpPr>
                <a:spLocks noChangeShapeType="1"/>
              </p:cNvSpPr>
              <p:nvPr/>
            </p:nvSpPr>
            <p:spPr bwMode="auto">
              <a:xfrm flipV="1">
                <a:off x="7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6" name="Line 279"/>
              <p:cNvSpPr>
                <a:spLocks noChangeShapeType="1"/>
              </p:cNvSpPr>
              <p:nvPr/>
            </p:nvSpPr>
            <p:spPr bwMode="auto">
              <a:xfrm flipV="1">
                <a:off x="7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7" name="Line 280"/>
              <p:cNvSpPr>
                <a:spLocks noChangeShapeType="1"/>
              </p:cNvSpPr>
              <p:nvPr/>
            </p:nvSpPr>
            <p:spPr bwMode="auto">
              <a:xfrm flipV="1">
                <a:off x="7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8" name="Line 281"/>
              <p:cNvSpPr>
                <a:spLocks noChangeShapeType="1"/>
              </p:cNvSpPr>
              <p:nvPr/>
            </p:nvSpPr>
            <p:spPr bwMode="auto">
              <a:xfrm flipV="1">
                <a:off x="7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49" name="Line 282"/>
              <p:cNvSpPr>
                <a:spLocks noChangeShapeType="1"/>
              </p:cNvSpPr>
              <p:nvPr/>
            </p:nvSpPr>
            <p:spPr bwMode="auto">
              <a:xfrm flipV="1">
                <a:off x="7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0" name="Line 283"/>
              <p:cNvSpPr>
                <a:spLocks noChangeShapeType="1"/>
              </p:cNvSpPr>
              <p:nvPr/>
            </p:nvSpPr>
            <p:spPr bwMode="auto">
              <a:xfrm flipV="1">
                <a:off x="7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1" name="Line 284"/>
              <p:cNvSpPr>
                <a:spLocks noChangeShapeType="1"/>
              </p:cNvSpPr>
              <p:nvPr/>
            </p:nvSpPr>
            <p:spPr bwMode="auto">
              <a:xfrm flipV="1">
                <a:off x="7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2" name="Line 285"/>
              <p:cNvSpPr>
                <a:spLocks noChangeShapeType="1"/>
              </p:cNvSpPr>
              <p:nvPr/>
            </p:nvSpPr>
            <p:spPr bwMode="auto">
              <a:xfrm flipV="1">
                <a:off x="7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3" name="Line 286"/>
              <p:cNvSpPr>
                <a:spLocks noChangeShapeType="1"/>
              </p:cNvSpPr>
              <p:nvPr/>
            </p:nvSpPr>
            <p:spPr bwMode="auto">
              <a:xfrm flipV="1">
                <a:off x="7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4" name="Line 287"/>
              <p:cNvSpPr>
                <a:spLocks noChangeShapeType="1"/>
              </p:cNvSpPr>
              <p:nvPr/>
            </p:nvSpPr>
            <p:spPr bwMode="auto">
              <a:xfrm flipV="1">
                <a:off x="7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5" name="Line 288"/>
              <p:cNvSpPr>
                <a:spLocks noChangeShapeType="1"/>
              </p:cNvSpPr>
              <p:nvPr/>
            </p:nvSpPr>
            <p:spPr bwMode="auto">
              <a:xfrm flipV="1">
                <a:off x="8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6" name="Line 289"/>
              <p:cNvSpPr>
                <a:spLocks noChangeShapeType="1"/>
              </p:cNvSpPr>
              <p:nvPr/>
            </p:nvSpPr>
            <p:spPr bwMode="auto">
              <a:xfrm flipV="1">
                <a:off x="8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7" name="Line 290"/>
              <p:cNvSpPr>
                <a:spLocks noChangeShapeType="1"/>
              </p:cNvSpPr>
              <p:nvPr/>
            </p:nvSpPr>
            <p:spPr bwMode="auto">
              <a:xfrm flipV="1">
                <a:off x="8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8" name="Line 291"/>
              <p:cNvSpPr>
                <a:spLocks noChangeShapeType="1"/>
              </p:cNvSpPr>
              <p:nvPr/>
            </p:nvSpPr>
            <p:spPr bwMode="auto">
              <a:xfrm flipV="1">
                <a:off x="8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59" name="Line 292"/>
              <p:cNvSpPr>
                <a:spLocks noChangeShapeType="1"/>
              </p:cNvSpPr>
              <p:nvPr/>
            </p:nvSpPr>
            <p:spPr bwMode="auto">
              <a:xfrm flipV="1">
                <a:off x="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0" name="Line 293"/>
              <p:cNvSpPr>
                <a:spLocks noChangeShapeType="1"/>
              </p:cNvSpPr>
              <p:nvPr/>
            </p:nvSpPr>
            <p:spPr bwMode="auto">
              <a:xfrm flipV="1">
                <a:off x="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1" name="Line 294"/>
              <p:cNvSpPr>
                <a:spLocks noChangeShapeType="1"/>
              </p:cNvSpPr>
              <p:nvPr/>
            </p:nvSpPr>
            <p:spPr bwMode="auto">
              <a:xfrm flipV="1">
                <a:off x="8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2" name="Line 295"/>
              <p:cNvSpPr>
                <a:spLocks noChangeShapeType="1"/>
              </p:cNvSpPr>
              <p:nvPr/>
            </p:nvSpPr>
            <p:spPr bwMode="auto">
              <a:xfrm flipV="1">
                <a:off x="8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3" name="Line 296"/>
              <p:cNvSpPr>
                <a:spLocks noChangeShapeType="1"/>
              </p:cNvSpPr>
              <p:nvPr/>
            </p:nvSpPr>
            <p:spPr bwMode="auto">
              <a:xfrm flipV="1">
                <a:off x="8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4" name="Line 297"/>
              <p:cNvSpPr>
                <a:spLocks noChangeShapeType="1"/>
              </p:cNvSpPr>
              <p:nvPr/>
            </p:nvSpPr>
            <p:spPr bwMode="auto">
              <a:xfrm flipV="1">
                <a:off x="8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5" name="Line 298"/>
              <p:cNvSpPr>
                <a:spLocks noChangeShapeType="1"/>
              </p:cNvSpPr>
              <p:nvPr/>
            </p:nvSpPr>
            <p:spPr bwMode="auto">
              <a:xfrm flipV="1">
                <a:off x="8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6" name="Line 299"/>
              <p:cNvSpPr>
                <a:spLocks noChangeShapeType="1"/>
              </p:cNvSpPr>
              <p:nvPr/>
            </p:nvSpPr>
            <p:spPr bwMode="auto">
              <a:xfrm flipV="1">
                <a:off x="8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7" name="Line 300"/>
              <p:cNvSpPr>
                <a:spLocks noChangeShapeType="1"/>
              </p:cNvSpPr>
              <p:nvPr/>
            </p:nvSpPr>
            <p:spPr bwMode="auto">
              <a:xfrm flipV="1">
                <a:off x="8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8" name="Line 301"/>
              <p:cNvSpPr>
                <a:spLocks noChangeShapeType="1"/>
              </p:cNvSpPr>
              <p:nvPr/>
            </p:nvSpPr>
            <p:spPr bwMode="auto">
              <a:xfrm flipV="1">
                <a:off x="8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69" name="Line 302"/>
              <p:cNvSpPr>
                <a:spLocks noChangeShapeType="1"/>
              </p:cNvSpPr>
              <p:nvPr/>
            </p:nvSpPr>
            <p:spPr bwMode="auto">
              <a:xfrm flipV="1">
                <a:off x="8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0" name="Line 303"/>
              <p:cNvSpPr>
                <a:spLocks noChangeShapeType="1"/>
              </p:cNvSpPr>
              <p:nvPr/>
            </p:nvSpPr>
            <p:spPr bwMode="auto">
              <a:xfrm flipV="1">
                <a:off x="8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1" name="Line 304"/>
              <p:cNvSpPr>
                <a:spLocks noChangeShapeType="1"/>
              </p:cNvSpPr>
              <p:nvPr/>
            </p:nvSpPr>
            <p:spPr bwMode="auto">
              <a:xfrm flipV="1">
                <a:off x="8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2" name="Line 305"/>
              <p:cNvSpPr>
                <a:spLocks noChangeShapeType="1"/>
              </p:cNvSpPr>
              <p:nvPr/>
            </p:nvSpPr>
            <p:spPr bwMode="auto">
              <a:xfrm flipV="1">
                <a:off x="8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3" name="Line 306"/>
              <p:cNvSpPr>
                <a:spLocks noChangeShapeType="1"/>
              </p:cNvSpPr>
              <p:nvPr/>
            </p:nvSpPr>
            <p:spPr bwMode="auto">
              <a:xfrm flipV="1">
                <a:off x="8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4" name="Line 307"/>
              <p:cNvSpPr>
                <a:spLocks noChangeShapeType="1"/>
              </p:cNvSpPr>
              <p:nvPr/>
            </p:nvSpPr>
            <p:spPr bwMode="auto">
              <a:xfrm flipV="1">
                <a:off x="8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5" name="Line 308"/>
              <p:cNvSpPr>
                <a:spLocks noChangeShapeType="1"/>
              </p:cNvSpPr>
              <p:nvPr/>
            </p:nvSpPr>
            <p:spPr bwMode="auto">
              <a:xfrm flipV="1">
                <a:off x="8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6" name="Line 309"/>
              <p:cNvSpPr>
                <a:spLocks noChangeShapeType="1"/>
              </p:cNvSpPr>
              <p:nvPr/>
            </p:nvSpPr>
            <p:spPr bwMode="auto">
              <a:xfrm flipV="1">
                <a:off x="8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7" name="Line 310"/>
              <p:cNvSpPr>
                <a:spLocks noChangeShapeType="1"/>
              </p:cNvSpPr>
              <p:nvPr/>
            </p:nvSpPr>
            <p:spPr bwMode="auto">
              <a:xfrm flipV="1">
                <a:off x="8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8" name="Line 311"/>
              <p:cNvSpPr>
                <a:spLocks noChangeShapeType="1"/>
              </p:cNvSpPr>
              <p:nvPr/>
            </p:nvSpPr>
            <p:spPr bwMode="auto">
              <a:xfrm flipV="1">
                <a:off x="8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79" name="Line 312"/>
              <p:cNvSpPr>
                <a:spLocks noChangeShapeType="1"/>
              </p:cNvSpPr>
              <p:nvPr/>
            </p:nvSpPr>
            <p:spPr bwMode="auto">
              <a:xfrm flipV="1">
                <a:off x="8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0" name="Line 313"/>
              <p:cNvSpPr>
                <a:spLocks noChangeShapeType="1"/>
              </p:cNvSpPr>
              <p:nvPr/>
            </p:nvSpPr>
            <p:spPr bwMode="auto">
              <a:xfrm flipV="1">
                <a:off x="9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1" name="Line 314"/>
              <p:cNvSpPr>
                <a:spLocks noChangeShapeType="1"/>
              </p:cNvSpPr>
              <p:nvPr/>
            </p:nvSpPr>
            <p:spPr bwMode="auto">
              <a:xfrm flipV="1">
                <a:off x="9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2" name="Line 315"/>
              <p:cNvSpPr>
                <a:spLocks noChangeShapeType="1"/>
              </p:cNvSpPr>
              <p:nvPr/>
            </p:nvSpPr>
            <p:spPr bwMode="auto">
              <a:xfrm flipV="1">
                <a:off x="9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3" name="Line 316"/>
              <p:cNvSpPr>
                <a:spLocks noChangeShapeType="1"/>
              </p:cNvSpPr>
              <p:nvPr/>
            </p:nvSpPr>
            <p:spPr bwMode="auto">
              <a:xfrm flipV="1">
                <a:off x="9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4" name="Line 317"/>
              <p:cNvSpPr>
                <a:spLocks noChangeShapeType="1"/>
              </p:cNvSpPr>
              <p:nvPr/>
            </p:nvSpPr>
            <p:spPr bwMode="auto">
              <a:xfrm flipV="1">
                <a:off x="9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5" name="Line 318"/>
              <p:cNvSpPr>
                <a:spLocks noChangeShapeType="1"/>
              </p:cNvSpPr>
              <p:nvPr/>
            </p:nvSpPr>
            <p:spPr bwMode="auto">
              <a:xfrm flipV="1">
                <a:off x="9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6" name="Line 319"/>
              <p:cNvSpPr>
                <a:spLocks noChangeShapeType="1"/>
              </p:cNvSpPr>
              <p:nvPr/>
            </p:nvSpPr>
            <p:spPr bwMode="auto">
              <a:xfrm flipV="1">
                <a:off x="9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7" name="Line 320"/>
              <p:cNvSpPr>
                <a:spLocks noChangeShapeType="1"/>
              </p:cNvSpPr>
              <p:nvPr/>
            </p:nvSpPr>
            <p:spPr bwMode="auto">
              <a:xfrm flipV="1">
                <a:off x="9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8" name="Line 321"/>
              <p:cNvSpPr>
                <a:spLocks noChangeShapeType="1"/>
              </p:cNvSpPr>
              <p:nvPr/>
            </p:nvSpPr>
            <p:spPr bwMode="auto">
              <a:xfrm flipV="1">
                <a:off x="9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89" name="Line 322"/>
              <p:cNvSpPr>
                <a:spLocks noChangeShapeType="1"/>
              </p:cNvSpPr>
              <p:nvPr/>
            </p:nvSpPr>
            <p:spPr bwMode="auto">
              <a:xfrm flipV="1">
                <a:off x="9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0" name="Line 323"/>
              <p:cNvSpPr>
                <a:spLocks noChangeShapeType="1"/>
              </p:cNvSpPr>
              <p:nvPr/>
            </p:nvSpPr>
            <p:spPr bwMode="auto">
              <a:xfrm flipV="1">
                <a:off x="9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1" name="Line 324"/>
              <p:cNvSpPr>
                <a:spLocks noChangeShapeType="1"/>
              </p:cNvSpPr>
              <p:nvPr/>
            </p:nvSpPr>
            <p:spPr bwMode="auto">
              <a:xfrm flipV="1">
                <a:off x="9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2" name="Line 325"/>
              <p:cNvSpPr>
                <a:spLocks noChangeShapeType="1"/>
              </p:cNvSpPr>
              <p:nvPr/>
            </p:nvSpPr>
            <p:spPr bwMode="auto">
              <a:xfrm flipV="1">
                <a:off x="9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3" name="Line 326"/>
              <p:cNvSpPr>
                <a:spLocks noChangeShapeType="1"/>
              </p:cNvSpPr>
              <p:nvPr/>
            </p:nvSpPr>
            <p:spPr bwMode="auto">
              <a:xfrm flipV="1">
                <a:off x="9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4" name="Line 327"/>
              <p:cNvSpPr>
                <a:spLocks noChangeShapeType="1"/>
              </p:cNvSpPr>
              <p:nvPr/>
            </p:nvSpPr>
            <p:spPr bwMode="auto">
              <a:xfrm flipV="1">
                <a:off x="9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5" name="Line 328"/>
              <p:cNvSpPr>
                <a:spLocks noChangeShapeType="1"/>
              </p:cNvSpPr>
              <p:nvPr/>
            </p:nvSpPr>
            <p:spPr bwMode="auto">
              <a:xfrm flipV="1">
                <a:off x="9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6" name="Line 329"/>
              <p:cNvSpPr>
                <a:spLocks noChangeShapeType="1"/>
              </p:cNvSpPr>
              <p:nvPr/>
            </p:nvSpPr>
            <p:spPr bwMode="auto">
              <a:xfrm flipV="1">
                <a:off x="9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7" name="Line 330"/>
              <p:cNvSpPr>
                <a:spLocks noChangeShapeType="1"/>
              </p:cNvSpPr>
              <p:nvPr/>
            </p:nvSpPr>
            <p:spPr bwMode="auto">
              <a:xfrm flipV="1">
                <a:off x="9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8" name="Line 331"/>
              <p:cNvSpPr>
                <a:spLocks noChangeShapeType="1"/>
              </p:cNvSpPr>
              <p:nvPr/>
            </p:nvSpPr>
            <p:spPr bwMode="auto">
              <a:xfrm flipV="1">
                <a:off x="9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99" name="Line 332"/>
              <p:cNvSpPr>
                <a:spLocks noChangeShapeType="1"/>
              </p:cNvSpPr>
              <p:nvPr/>
            </p:nvSpPr>
            <p:spPr bwMode="auto">
              <a:xfrm flipV="1">
                <a:off x="9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0" name="Line 333"/>
              <p:cNvSpPr>
                <a:spLocks noChangeShapeType="1"/>
              </p:cNvSpPr>
              <p:nvPr/>
            </p:nvSpPr>
            <p:spPr bwMode="auto">
              <a:xfrm flipV="1">
                <a:off x="9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1" name="Line 334"/>
              <p:cNvSpPr>
                <a:spLocks noChangeShapeType="1"/>
              </p:cNvSpPr>
              <p:nvPr/>
            </p:nvSpPr>
            <p:spPr bwMode="auto">
              <a:xfrm flipV="1">
                <a:off x="9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2" name="Line 335"/>
              <p:cNvSpPr>
                <a:spLocks noChangeShapeType="1"/>
              </p:cNvSpPr>
              <p:nvPr/>
            </p:nvSpPr>
            <p:spPr bwMode="auto">
              <a:xfrm flipV="1">
                <a:off x="9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3" name="Line 336"/>
              <p:cNvSpPr>
                <a:spLocks noChangeShapeType="1"/>
              </p:cNvSpPr>
              <p:nvPr/>
            </p:nvSpPr>
            <p:spPr bwMode="auto">
              <a:xfrm flipV="1">
                <a:off x="9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4" name="Line 337"/>
              <p:cNvSpPr>
                <a:spLocks noChangeShapeType="1"/>
              </p:cNvSpPr>
              <p:nvPr/>
            </p:nvSpPr>
            <p:spPr bwMode="auto">
              <a:xfrm flipV="1">
                <a:off x="9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5" name="Line 338"/>
              <p:cNvSpPr>
                <a:spLocks noChangeShapeType="1"/>
              </p:cNvSpPr>
              <p:nvPr/>
            </p:nvSpPr>
            <p:spPr bwMode="auto">
              <a:xfrm flipV="1">
                <a:off x="10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6" name="Line 339"/>
              <p:cNvSpPr>
                <a:spLocks noChangeShapeType="1"/>
              </p:cNvSpPr>
              <p:nvPr/>
            </p:nvSpPr>
            <p:spPr bwMode="auto">
              <a:xfrm flipV="1">
                <a:off x="10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7" name="Line 340"/>
              <p:cNvSpPr>
                <a:spLocks noChangeShapeType="1"/>
              </p:cNvSpPr>
              <p:nvPr/>
            </p:nvSpPr>
            <p:spPr bwMode="auto">
              <a:xfrm flipV="1">
                <a:off x="10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8" name="Line 341"/>
              <p:cNvSpPr>
                <a:spLocks noChangeShapeType="1"/>
              </p:cNvSpPr>
              <p:nvPr/>
            </p:nvSpPr>
            <p:spPr bwMode="auto">
              <a:xfrm flipV="1">
                <a:off x="10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09" name="Line 342"/>
              <p:cNvSpPr>
                <a:spLocks noChangeShapeType="1"/>
              </p:cNvSpPr>
              <p:nvPr/>
            </p:nvSpPr>
            <p:spPr bwMode="auto">
              <a:xfrm flipV="1">
                <a:off x="10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0" name="Line 343"/>
              <p:cNvSpPr>
                <a:spLocks noChangeShapeType="1"/>
              </p:cNvSpPr>
              <p:nvPr/>
            </p:nvSpPr>
            <p:spPr bwMode="auto">
              <a:xfrm flipV="1">
                <a:off x="10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1" name="Line 344"/>
              <p:cNvSpPr>
                <a:spLocks noChangeShapeType="1"/>
              </p:cNvSpPr>
              <p:nvPr/>
            </p:nvSpPr>
            <p:spPr bwMode="auto">
              <a:xfrm flipV="1">
                <a:off x="10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2" name="Line 345"/>
              <p:cNvSpPr>
                <a:spLocks noChangeShapeType="1"/>
              </p:cNvSpPr>
              <p:nvPr/>
            </p:nvSpPr>
            <p:spPr bwMode="auto">
              <a:xfrm flipV="1">
                <a:off x="10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3" name="Line 346"/>
              <p:cNvSpPr>
                <a:spLocks noChangeShapeType="1"/>
              </p:cNvSpPr>
              <p:nvPr/>
            </p:nvSpPr>
            <p:spPr bwMode="auto">
              <a:xfrm flipV="1">
                <a:off x="10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4" name="Line 347"/>
              <p:cNvSpPr>
                <a:spLocks noChangeShapeType="1"/>
              </p:cNvSpPr>
              <p:nvPr/>
            </p:nvSpPr>
            <p:spPr bwMode="auto">
              <a:xfrm flipV="1">
                <a:off x="10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5" name="Line 348"/>
              <p:cNvSpPr>
                <a:spLocks noChangeShapeType="1"/>
              </p:cNvSpPr>
              <p:nvPr/>
            </p:nvSpPr>
            <p:spPr bwMode="auto">
              <a:xfrm flipV="1">
                <a:off x="10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6" name="Line 349"/>
              <p:cNvSpPr>
                <a:spLocks noChangeShapeType="1"/>
              </p:cNvSpPr>
              <p:nvPr/>
            </p:nvSpPr>
            <p:spPr bwMode="auto">
              <a:xfrm flipV="1">
                <a:off x="10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7" name="Line 350"/>
              <p:cNvSpPr>
                <a:spLocks noChangeShapeType="1"/>
              </p:cNvSpPr>
              <p:nvPr/>
            </p:nvSpPr>
            <p:spPr bwMode="auto">
              <a:xfrm flipV="1">
                <a:off x="10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8" name="Line 351"/>
              <p:cNvSpPr>
                <a:spLocks noChangeShapeType="1"/>
              </p:cNvSpPr>
              <p:nvPr/>
            </p:nvSpPr>
            <p:spPr bwMode="auto">
              <a:xfrm flipV="1">
                <a:off x="10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19" name="Line 352"/>
              <p:cNvSpPr>
                <a:spLocks noChangeShapeType="1"/>
              </p:cNvSpPr>
              <p:nvPr/>
            </p:nvSpPr>
            <p:spPr bwMode="auto">
              <a:xfrm flipV="1">
                <a:off x="10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0" name="Line 353"/>
              <p:cNvSpPr>
                <a:spLocks noChangeShapeType="1"/>
              </p:cNvSpPr>
              <p:nvPr/>
            </p:nvSpPr>
            <p:spPr bwMode="auto">
              <a:xfrm flipV="1">
                <a:off x="10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1" name="Line 354"/>
              <p:cNvSpPr>
                <a:spLocks noChangeShapeType="1"/>
              </p:cNvSpPr>
              <p:nvPr/>
            </p:nvSpPr>
            <p:spPr bwMode="auto">
              <a:xfrm flipV="1">
                <a:off x="10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2" name="Line 355"/>
              <p:cNvSpPr>
                <a:spLocks noChangeShapeType="1"/>
              </p:cNvSpPr>
              <p:nvPr/>
            </p:nvSpPr>
            <p:spPr bwMode="auto">
              <a:xfrm flipV="1">
                <a:off x="10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3" name="Line 356"/>
              <p:cNvSpPr>
                <a:spLocks noChangeShapeType="1"/>
              </p:cNvSpPr>
              <p:nvPr/>
            </p:nvSpPr>
            <p:spPr bwMode="auto">
              <a:xfrm flipV="1">
                <a:off x="10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4" name="Line 357"/>
              <p:cNvSpPr>
                <a:spLocks noChangeShapeType="1"/>
              </p:cNvSpPr>
              <p:nvPr/>
            </p:nvSpPr>
            <p:spPr bwMode="auto">
              <a:xfrm flipV="1">
                <a:off x="10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5" name="Line 358"/>
              <p:cNvSpPr>
                <a:spLocks noChangeShapeType="1"/>
              </p:cNvSpPr>
              <p:nvPr/>
            </p:nvSpPr>
            <p:spPr bwMode="auto">
              <a:xfrm flipV="1">
                <a:off x="10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6" name="Line 359"/>
              <p:cNvSpPr>
                <a:spLocks noChangeShapeType="1"/>
              </p:cNvSpPr>
              <p:nvPr/>
            </p:nvSpPr>
            <p:spPr bwMode="auto">
              <a:xfrm flipV="1">
                <a:off x="10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7" name="Line 360"/>
              <p:cNvSpPr>
                <a:spLocks noChangeShapeType="1"/>
              </p:cNvSpPr>
              <p:nvPr/>
            </p:nvSpPr>
            <p:spPr bwMode="auto">
              <a:xfrm flipV="1">
                <a:off x="10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8" name="Line 361"/>
              <p:cNvSpPr>
                <a:spLocks noChangeShapeType="1"/>
              </p:cNvSpPr>
              <p:nvPr/>
            </p:nvSpPr>
            <p:spPr bwMode="auto">
              <a:xfrm flipV="1">
                <a:off x="10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29" name="Line 362"/>
              <p:cNvSpPr>
                <a:spLocks noChangeShapeType="1"/>
              </p:cNvSpPr>
              <p:nvPr/>
            </p:nvSpPr>
            <p:spPr bwMode="auto">
              <a:xfrm flipV="1">
                <a:off x="10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0" name="Line 363"/>
              <p:cNvSpPr>
                <a:spLocks noChangeShapeType="1"/>
              </p:cNvSpPr>
              <p:nvPr/>
            </p:nvSpPr>
            <p:spPr bwMode="auto">
              <a:xfrm flipV="1">
                <a:off x="11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1" name="Line 364"/>
              <p:cNvSpPr>
                <a:spLocks noChangeShapeType="1"/>
              </p:cNvSpPr>
              <p:nvPr/>
            </p:nvSpPr>
            <p:spPr bwMode="auto">
              <a:xfrm flipV="1">
                <a:off x="11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2" name="Line 365"/>
              <p:cNvSpPr>
                <a:spLocks noChangeShapeType="1"/>
              </p:cNvSpPr>
              <p:nvPr/>
            </p:nvSpPr>
            <p:spPr bwMode="auto">
              <a:xfrm flipV="1">
                <a:off x="11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3" name="Line 366"/>
              <p:cNvSpPr>
                <a:spLocks noChangeShapeType="1"/>
              </p:cNvSpPr>
              <p:nvPr/>
            </p:nvSpPr>
            <p:spPr bwMode="auto">
              <a:xfrm flipV="1">
                <a:off x="11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4" name="Line 367"/>
              <p:cNvSpPr>
                <a:spLocks noChangeShapeType="1"/>
              </p:cNvSpPr>
              <p:nvPr/>
            </p:nvSpPr>
            <p:spPr bwMode="auto">
              <a:xfrm flipV="1">
                <a:off x="11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5" name="Line 368"/>
              <p:cNvSpPr>
                <a:spLocks noChangeShapeType="1"/>
              </p:cNvSpPr>
              <p:nvPr/>
            </p:nvSpPr>
            <p:spPr bwMode="auto">
              <a:xfrm flipV="1">
                <a:off x="1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6" name="Line 369"/>
              <p:cNvSpPr>
                <a:spLocks noChangeShapeType="1"/>
              </p:cNvSpPr>
              <p:nvPr/>
            </p:nvSpPr>
            <p:spPr bwMode="auto">
              <a:xfrm flipV="1">
                <a:off x="1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7" name="Line 370"/>
              <p:cNvSpPr>
                <a:spLocks noChangeShapeType="1"/>
              </p:cNvSpPr>
              <p:nvPr/>
            </p:nvSpPr>
            <p:spPr bwMode="auto">
              <a:xfrm flipV="1">
                <a:off x="11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8" name="Line 371"/>
              <p:cNvSpPr>
                <a:spLocks noChangeShapeType="1"/>
              </p:cNvSpPr>
              <p:nvPr/>
            </p:nvSpPr>
            <p:spPr bwMode="auto">
              <a:xfrm flipV="1">
                <a:off x="11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39" name="Line 372"/>
              <p:cNvSpPr>
                <a:spLocks noChangeShapeType="1"/>
              </p:cNvSpPr>
              <p:nvPr/>
            </p:nvSpPr>
            <p:spPr bwMode="auto">
              <a:xfrm flipV="1">
                <a:off x="11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0" name="Line 373"/>
              <p:cNvSpPr>
                <a:spLocks noChangeShapeType="1"/>
              </p:cNvSpPr>
              <p:nvPr/>
            </p:nvSpPr>
            <p:spPr bwMode="auto">
              <a:xfrm flipV="1">
                <a:off x="11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1" name="Line 374"/>
              <p:cNvSpPr>
                <a:spLocks noChangeShapeType="1"/>
              </p:cNvSpPr>
              <p:nvPr/>
            </p:nvSpPr>
            <p:spPr bwMode="auto">
              <a:xfrm flipV="1">
                <a:off x="11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2" name="Line 375"/>
              <p:cNvSpPr>
                <a:spLocks noChangeShapeType="1"/>
              </p:cNvSpPr>
              <p:nvPr/>
            </p:nvSpPr>
            <p:spPr bwMode="auto">
              <a:xfrm flipV="1">
                <a:off x="11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3" name="Line 376"/>
              <p:cNvSpPr>
                <a:spLocks noChangeShapeType="1"/>
              </p:cNvSpPr>
              <p:nvPr/>
            </p:nvSpPr>
            <p:spPr bwMode="auto">
              <a:xfrm flipV="1">
                <a:off x="11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4" name="Line 377"/>
              <p:cNvSpPr>
                <a:spLocks noChangeShapeType="1"/>
              </p:cNvSpPr>
              <p:nvPr/>
            </p:nvSpPr>
            <p:spPr bwMode="auto">
              <a:xfrm flipV="1">
                <a:off x="11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5" name="Line 378"/>
              <p:cNvSpPr>
                <a:spLocks noChangeShapeType="1"/>
              </p:cNvSpPr>
              <p:nvPr/>
            </p:nvSpPr>
            <p:spPr bwMode="auto">
              <a:xfrm flipV="1">
                <a:off x="11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6" name="Line 379"/>
              <p:cNvSpPr>
                <a:spLocks noChangeShapeType="1"/>
              </p:cNvSpPr>
              <p:nvPr/>
            </p:nvSpPr>
            <p:spPr bwMode="auto">
              <a:xfrm flipV="1">
                <a:off x="11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7" name="Line 380"/>
              <p:cNvSpPr>
                <a:spLocks noChangeShapeType="1"/>
              </p:cNvSpPr>
              <p:nvPr/>
            </p:nvSpPr>
            <p:spPr bwMode="auto">
              <a:xfrm flipV="1">
                <a:off x="11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8" name="Line 381"/>
              <p:cNvSpPr>
                <a:spLocks noChangeShapeType="1"/>
              </p:cNvSpPr>
              <p:nvPr/>
            </p:nvSpPr>
            <p:spPr bwMode="auto">
              <a:xfrm flipV="1">
                <a:off x="11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49" name="Line 382"/>
              <p:cNvSpPr>
                <a:spLocks noChangeShapeType="1"/>
              </p:cNvSpPr>
              <p:nvPr/>
            </p:nvSpPr>
            <p:spPr bwMode="auto">
              <a:xfrm flipV="1">
                <a:off x="11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0" name="Line 383"/>
              <p:cNvSpPr>
                <a:spLocks noChangeShapeType="1"/>
              </p:cNvSpPr>
              <p:nvPr/>
            </p:nvSpPr>
            <p:spPr bwMode="auto">
              <a:xfrm flipV="1">
                <a:off x="11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1" name="Line 384"/>
              <p:cNvSpPr>
                <a:spLocks noChangeShapeType="1"/>
              </p:cNvSpPr>
              <p:nvPr/>
            </p:nvSpPr>
            <p:spPr bwMode="auto">
              <a:xfrm flipV="1">
                <a:off x="11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2" name="Line 385"/>
              <p:cNvSpPr>
                <a:spLocks noChangeShapeType="1"/>
              </p:cNvSpPr>
              <p:nvPr/>
            </p:nvSpPr>
            <p:spPr bwMode="auto">
              <a:xfrm flipV="1">
                <a:off x="11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3" name="Line 386"/>
              <p:cNvSpPr>
                <a:spLocks noChangeShapeType="1"/>
              </p:cNvSpPr>
              <p:nvPr/>
            </p:nvSpPr>
            <p:spPr bwMode="auto">
              <a:xfrm flipV="1">
                <a:off x="11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4" name="Line 387"/>
              <p:cNvSpPr>
                <a:spLocks noChangeShapeType="1"/>
              </p:cNvSpPr>
              <p:nvPr/>
            </p:nvSpPr>
            <p:spPr bwMode="auto">
              <a:xfrm flipV="1">
                <a:off x="12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5" name="Line 388"/>
              <p:cNvSpPr>
                <a:spLocks noChangeShapeType="1"/>
              </p:cNvSpPr>
              <p:nvPr/>
            </p:nvSpPr>
            <p:spPr bwMode="auto">
              <a:xfrm flipV="1">
                <a:off x="12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6" name="Line 389"/>
              <p:cNvSpPr>
                <a:spLocks noChangeShapeType="1"/>
              </p:cNvSpPr>
              <p:nvPr/>
            </p:nvSpPr>
            <p:spPr bwMode="auto">
              <a:xfrm flipV="1">
                <a:off x="12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7" name="Line 390"/>
              <p:cNvSpPr>
                <a:spLocks noChangeShapeType="1"/>
              </p:cNvSpPr>
              <p:nvPr/>
            </p:nvSpPr>
            <p:spPr bwMode="auto">
              <a:xfrm flipV="1">
                <a:off x="1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8" name="Line 391"/>
              <p:cNvSpPr>
                <a:spLocks noChangeShapeType="1"/>
              </p:cNvSpPr>
              <p:nvPr/>
            </p:nvSpPr>
            <p:spPr bwMode="auto">
              <a:xfrm flipV="1">
                <a:off x="1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59" name="Line 392"/>
              <p:cNvSpPr>
                <a:spLocks noChangeShapeType="1"/>
              </p:cNvSpPr>
              <p:nvPr/>
            </p:nvSpPr>
            <p:spPr bwMode="auto">
              <a:xfrm flipV="1">
                <a:off x="12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0" name="Line 393"/>
              <p:cNvSpPr>
                <a:spLocks noChangeShapeType="1"/>
              </p:cNvSpPr>
              <p:nvPr/>
            </p:nvSpPr>
            <p:spPr bwMode="auto">
              <a:xfrm flipV="1">
                <a:off x="12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1" name="Line 394"/>
              <p:cNvSpPr>
                <a:spLocks noChangeShapeType="1"/>
              </p:cNvSpPr>
              <p:nvPr/>
            </p:nvSpPr>
            <p:spPr bwMode="auto">
              <a:xfrm flipV="1">
                <a:off x="12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2" name="Line 395"/>
              <p:cNvSpPr>
                <a:spLocks noChangeShapeType="1"/>
              </p:cNvSpPr>
              <p:nvPr/>
            </p:nvSpPr>
            <p:spPr bwMode="auto">
              <a:xfrm flipV="1">
                <a:off x="12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3" name="Line 396"/>
              <p:cNvSpPr>
                <a:spLocks noChangeShapeType="1"/>
              </p:cNvSpPr>
              <p:nvPr/>
            </p:nvSpPr>
            <p:spPr bwMode="auto">
              <a:xfrm flipV="1">
                <a:off x="12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4" name="Line 397"/>
              <p:cNvSpPr>
                <a:spLocks noChangeShapeType="1"/>
              </p:cNvSpPr>
              <p:nvPr/>
            </p:nvSpPr>
            <p:spPr bwMode="auto">
              <a:xfrm flipV="1">
                <a:off x="12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5" name="Line 398"/>
              <p:cNvSpPr>
                <a:spLocks noChangeShapeType="1"/>
              </p:cNvSpPr>
              <p:nvPr/>
            </p:nvSpPr>
            <p:spPr bwMode="auto">
              <a:xfrm flipV="1">
                <a:off x="12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6" name="Line 399"/>
              <p:cNvSpPr>
                <a:spLocks noChangeShapeType="1"/>
              </p:cNvSpPr>
              <p:nvPr/>
            </p:nvSpPr>
            <p:spPr bwMode="auto">
              <a:xfrm flipV="1">
                <a:off x="12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7" name="Line 400"/>
              <p:cNvSpPr>
                <a:spLocks noChangeShapeType="1"/>
              </p:cNvSpPr>
              <p:nvPr/>
            </p:nvSpPr>
            <p:spPr bwMode="auto">
              <a:xfrm flipV="1">
                <a:off x="12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8" name="Line 401"/>
              <p:cNvSpPr>
                <a:spLocks noChangeShapeType="1"/>
              </p:cNvSpPr>
              <p:nvPr/>
            </p:nvSpPr>
            <p:spPr bwMode="auto">
              <a:xfrm flipV="1">
                <a:off x="12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69" name="Line 402"/>
              <p:cNvSpPr>
                <a:spLocks noChangeShapeType="1"/>
              </p:cNvSpPr>
              <p:nvPr/>
            </p:nvSpPr>
            <p:spPr bwMode="auto">
              <a:xfrm flipV="1">
                <a:off x="12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0" name="Line 403"/>
              <p:cNvSpPr>
                <a:spLocks noChangeShapeType="1"/>
              </p:cNvSpPr>
              <p:nvPr/>
            </p:nvSpPr>
            <p:spPr bwMode="auto">
              <a:xfrm flipV="1">
                <a:off x="12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1" name="Line 404"/>
              <p:cNvSpPr>
                <a:spLocks noChangeShapeType="1"/>
              </p:cNvSpPr>
              <p:nvPr/>
            </p:nvSpPr>
            <p:spPr bwMode="auto">
              <a:xfrm flipV="1">
                <a:off x="12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2" name="Line 405"/>
              <p:cNvSpPr>
                <a:spLocks noChangeShapeType="1"/>
              </p:cNvSpPr>
              <p:nvPr/>
            </p:nvSpPr>
            <p:spPr bwMode="auto">
              <a:xfrm flipV="1">
                <a:off x="12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3" name="Line 406"/>
              <p:cNvSpPr>
                <a:spLocks noChangeShapeType="1"/>
              </p:cNvSpPr>
              <p:nvPr/>
            </p:nvSpPr>
            <p:spPr bwMode="auto">
              <a:xfrm flipV="1">
                <a:off x="12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4" name="Line 407"/>
              <p:cNvSpPr>
                <a:spLocks noChangeShapeType="1"/>
              </p:cNvSpPr>
              <p:nvPr/>
            </p:nvSpPr>
            <p:spPr bwMode="auto">
              <a:xfrm flipV="1">
                <a:off x="12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5" name="Line 408"/>
              <p:cNvSpPr>
                <a:spLocks noChangeShapeType="1"/>
              </p:cNvSpPr>
              <p:nvPr/>
            </p:nvSpPr>
            <p:spPr bwMode="auto">
              <a:xfrm flipV="1">
                <a:off x="12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6" name="Line 409"/>
              <p:cNvSpPr>
                <a:spLocks noChangeShapeType="1"/>
              </p:cNvSpPr>
              <p:nvPr/>
            </p:nvSpPr>
            <p:spPr bwMode="auto">
              <a:xfrm flipV="1">
                <a:off x="12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7" name="Line 410"/>
              <p:cNvSpPr>
                <a:spLocks noChangeShapeType="1"/>
              </p:cNvSpPr>
              <p:nvPr/>
            </p:nvSpPr>
            <p:spPr bwMode="auto">
              <a:xfrm flipV="1">
                <a:off x="12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8" name="Line 411"/>
              <p:cNvSpPr>
                <a:spLocks noChangeShapeType="1"/>
              </p:cNvSpPr>
              <p:nvPr/>
            </p:nvSpPr>
            <p:spPr bwMode="auto">
              <a:xfrm flipV="1">
                <a:off x="12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79" name="Line 412"/>
              <p:cNvSpPr>
                <a:spLocks noChangeShapeType="1"/>
              </p:cNvSpPr>
              <p:nvPr/>
            </p:nvSpPr>
            <p:spPr bwMode="auto">
              <a:xfrm flipV="1">
                <a:off x="13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0" name="Line 413"/>
              <p:cNvSpPr>
                <a:spLocks noChangeShapeType="1"/>
              </p:cNvSpPr>
              <p:nvPr/>
            </p:nvSpPr>
            <p:spPr bwMode="auto">
              <a:xfrm flipV="1">
                <a:off x="13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1" name="Line 414"/>
              <p:cNvSpPr>
                <a:spLocks noChangeShapeType="1"/>
              </p:cNvSpPr>
              <p:nvPr/>
            </p:nvSpPr>
            <p:spPr bwMode="auto">
              <a:xfrm flipV="1">
                <a:off x="13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2" name="Line 415"/>
              <p:cNvSpPr>
                <a:spLocks noChangeShapeType="1"/>
              </p:cNvSpPr>
              <p:nvPr/>
            </p:nvSpPr>
            <p:spPr bwMode="auto">
              <a:xfrm flipV="1">
                <a:off x="13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3" name="Line 416"/>
              <p:cNvSpPr>
                <a:spLocks noChangeShapeType="1"/>
              </p:cNvSpPr>
              <p:nvPr/>
            </p:nvSpPr>
            <p:spPr bwMode="auto">
              <a:xfrm flipV="1">
                <a:off x="13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4" name="Line 417"/>
              <p:cNvSpPr>
                <a:spLocks noChangeShapeType="1"/>
              </p:cNvSpPr>
              <p:nvPr/>
            </p:nvSpPr>
            <p:spPr bwMode="auto">
              <a:xfrm flipV="1">
                <a:off x="13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5" name="Line 418"/>
              <p:cNvSpPr>
                <a:spLocks noChangeShapeType="1"/>
              </p:cNvSpPr>
              <p:nvPr/>
            </p:nvSpPr>
            <p:spPr bwMode="auto">
              <a:xfrm flipV="1">
                <a:off x="13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6" name="Line 419"/>
              <p:cNvSpPr>
                <a:spLocks noChangeShapeType="1"/>
              </p:cNvSpPr>
              <p:nvPr/>
            </p:nvSpPr>
            <p:spPr bwMode="auto">
              <a:xfrm flipV="1">
                <a:off x="13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7" name="Line 420"/>
              <p:cNvSpPr>
                <a:spLocks noChangeShapeType="1"/>
              </p:cNvSpPr>
              <p:nvPr/>
            </p:nvSpPr>
            <p:spPr bwMode="auto">
              <a:xfrm flipV="1">
                <a:off x="13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8" name="Line 421"/>
              <p:cNvSpPr>
                <a:spLocks noChangeShapeType="1"/>
              </p:cNvSpPr>
              <p:nvPr/>
            </p:nvSpPr>
            <p:spPr bwMode="auto">
              <a:xfrm flipV="1">
                <a:off x="13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89" name="Line 422"/>
              <p:cNvSpPr>
                <a:spLocks noChangeShapeType="1"/>
              </p:cNvSpPr>
              <p:nvPr/>
            </p:nvSpPr>
            <p:spPr bwMode="auto">
              <a:xfrm flipV="1">
                <a:off x="13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0" name="Line 423"/>
              <p:cNvSpPr>
                <a:spLocks noChangeShapeType="1"/>
              </p:cNvSpPr>
              <p:nvPr/>
            </p:nvSpPr>
            <p:spPr bwMode="auto">
              <a:xfrm flipV="1">
                <a:off x="13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1" name="Line 424"/>
              <p:cNvSpPr>
                <a:spLocks noChangeShapeType="1"/>
              </p:cNvSpPr>
              <p:nvPr/>
            </p:nvSpPr>
            <p:spPr bwMode="auto">
              <a:xfrm flipV="1">
                <a:off x="13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2" name="Line 425"/>
              <p:cNvSpPr>
                <a:spLocks noChangeShapeType="1"/>
              </p:cNvSpPr>
              <p:nvPr/>
            </p:nvSpPr>
            <p:spPr bwMode="auto">
              <a:xfrm flipV="1">
                <a:off x="13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3" name="Line 426"/>
              <p:cNvSpPr>
                <a:spLocks noChangeShapeType="1"/>
              </p:cNvSpPr>
              <p:nvPr/>
            </p:nvSpPr>
            <p:spPr bwMode="auto">
              <a:xfrm flipV="1">
                <a:off x="13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4" name="Line 427"/>
              <p:cNvSpPr>
                <a:spLocks noChangeShapeType="1"/>
              </p:cNvSpPr>
              <p:nvPr/>
            </p:nvSpPr>
            <p:spPr bwMode="auto">
              <a:xfrm flipV="1">
                <a:off x="13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5" name="Line 428"/>
              <p:cNvSpPr>
                <a:spLocks noChangeShapeType="1"/>
              </p:cNvSpPr>
              <p:nvPr/>
            </p:nvSpPr>
            <p:spPr bwMode="auto">
              <a:xfrm flipV="1">
                <a:off x="13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6" name="Line 429"/>
              <p:cNvSpPr>
                <a:spLocks noChangeShapeType="1"/>
              </p:cNvSpPr>
              <p:nvPr/>
            </p:nvSpPr>
            <p:spPr bwMode="auto">
              <a:xfrm flipV="1">
                <a:off x="13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7" name="Line 430"/>
              <p:cNvSpPr>
                <a:spLocks noChangeShapeType="1"/>
              </p:cNvSpPr>
              <p:nvPr/>
            </p:nvSpPr>
            <p:spPr bwMode="auto">
              <a:xfrm flipV="1">
                <a:off x="13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8" name="Line 431"/>
              <p:cNvSpPr>
                <a:spLocks noChangeShapeType="1"/>
              </p:cNvSpPr>
              <p:nvPr/>
            </p:nvSpPr>
            <p:spPr bwMode="auto">
              <a:xfrm flipV="1">
                <a:off x="13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599" name="Line 432"/>
              <p:cNvSpPr>
                <a:spLocks noChangeShapeType="1"/>
              </p:cNvSpPr>
              <p:nvPr/>
            </p:nvSpPr>
            <p:spPr bwMode="auto">
              <a:xfrm flipV="1">
                <a:off x="13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0" name="Line 433"/>
              <p:cNvSpPr>
                <a:spLocks noChangeShapeType="1"/>
              </p:cNvSpPr>
              <p:nvPr/>
            </p:nvSpPr>
            <p:spPr bwMode="auto">
              <a:xfrm flipV="1">
                <a:off x="13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1" name="Line 434"/>
              <p:cNvSpPr>
                <a:spLocks noChangeShapeType="1"/>
              </p:cNvSpPr>
              <p:nvPr/>
            </p:nvSpPr>
            <p:spPr bwMode="auto">
              <a:xfrm flipV="1">
                <a:off x="13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2" name="Line 435"/>
              <p:cNvSpPr>
                <a:spLocks noChangeShapeType="1"/>
              </p:cNvSpPr>
              <p:nvPr/>
            </p:nvSpPr>
            <p:spPr bwMode="auto">
              <a:xfrm flipV="1">
                <a:off x="13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3" name="Line 436"/>
              <p:cNvSpPr>
                <a:spLocks noChangeShapeType="1"/>
              </p:cNvSpPr>
              <p:nvPr/>
            </p:nvSpPr>
            <p:spPr bwMode="auto">
              <a:xfrm flipV="1">
                <a:off x="13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4" name="Line 437"/>
              <p:cNvSpPr>
                <a:spLocks noChangeShapeType="1"/>
              </p:cNvSpPr>
              <p:nvPr/>
            </p:nvSpPr>
            <p:spPr bwMode="auto">
              <a:xfrm flipV="1">
                <a:off x="14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605" name="Line 438"/>
              <p:cNvSpPr>
                <a:spLocks noChangeShapeType="1"/>
              </p:cNvSpPr>
              <p:nvPr/>
            </p:nvSpPr>
            <p:spPr bwMode="auto">
              <a:xfrm flipV="1">
                <a:off x="14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7352" name="Group 439"/>
            <p:cNvGrpSpPr>
              <a:grpSpLocks/>
            </p:cNvGrpSpPr>
            <p:nvPr/>
          </p:nvGrpSpPr>
          <p:grpSpPr bwMode="auto">
            <a:xfrm>
              <a:off x="1772" y="3806"/>
              <a:ext cx="755" cy="23"/>
              <a:chOff x="1406" y="3806"/>
              <a:chExt cx="798" cy="23"/>
            </a:xfrm>
          </p:grpSpPr>
          <p:sp>
            <p:nvSpPr>
              <p:cNvPr id="58206" name="Line 440"/>
              <p:cNvSpPr>
                <a:spLocks noChangeShapeType="1"/>
              </p:cNvSpPr>
              <p:nvPr/>
            </p:nvSpPr>
            <p:spPr bwMode="auto">
              <a:xfrm flipV="1">
                <a:off x="14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7" name="Line 441"/>
              <p:cNvSpPr>
                <a:spLocks noChangeShapeType="1"/>
              </p:cNvSpPr>
              <p:nvPr/>
            </p:nvSpPr>
            <p:spPr bwMode="auto">
              <a:xfrm flipV="1">
                <a:off x="14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8" name="Line 442"/>
              <p:cNvSpPr>
                <a:spLocks noChangeShapeType="1"/>
              </p:cNvSpPr>
              <p:nvPr/>
            </p:nvSpPr>
            <p:spPr bwMode="auto">
              <a:xfrm flipV="1">
                <a:off x="14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9" name="Line 443"/>
              <p:cNvSpPr>
                <a:spLocks noChangeShapeType="1"/>
              </p:cNvSpPr>
              <p:nvPr/>
            </p:nvSpPr>
            <p:spPr bwMode="auto">
              <a:xfrm flipV="1">
                <a:off x="14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0" name="Line 444"/>
              <p:cNvSpPr>
                <a:spLocks noChangeShapeType="1"/>
              </p:cNvSpPr>
              <p:nvPr/>
            </p:nvSpPr>
            <p:spPr bwMode="auto">
              <a:xfrm flipV="1">
                <a:off x="14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1" name="Line 445"/>
              <p:cNvSpPr>
                <a:spLocks noChangeShapeType="1"/>
              </p:cNvSpPr>
              <p:nvPr/>
            </p:nvSpPr>
            <p:spPr bwMode="auto">
              <a:xfrm flipV="1">
                <a:off x="14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2" name="Line 446"/>
              <p:cNvSpPr>
                <a:spLocks noChangeShapeType="1"/>
              </p:cNvSpPr>
              <p:nvPr/>
            </p:nvSpPr>
            <p:spPr bwMode="auto">
              <a:xfrm flipV="1">
                <a:off x="14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3" name="Line 447"/>
              <p:cNvSpPr>
                <a:spLocks noChangeShapeType="1"/>
              </p:cNvSpPr>
              <p:nvPr/>
            </p:nvSpPr>
            <p:spPr bwMode="auto">
              <a:xfrm flipV="1">
                <a:off x="14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4" name="Line 448"/>
              <p:cNvSpPr>
                <a:spLocks noChangeShapeType="1"/>
              </p:cNvSpPr>
              <p:nvPr/>
            </p:nvSpPr>
            <p:spPr bwMode="auto">
              <a:xfrm flipV="1">
                <a:off x="14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5" name="Line 449"/>
              <p:cNvSpPr>
                <a:spLocks noChangeShapeType="1"/>
              </p:cNvSpPr>
              <p:nvPr/>
            </p:nvSpPr>
            <p:spPr bwMode="auto">
              <a:xfrm flipV="1">
                <a:off x="14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6" name="Line 450"/>
              <p:cNvSpPr>
                <a:spLocks noChangeShapeType="1"/>
              </p:cNvSpPr>
              <p:nvPr/>
            </p:nvSpPr>
            <p:spPr bwMode="auto">
              <a:xfrm flipV="1">
                <a:off x="14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7" name="Line 451"/>
              <p:cNvSpPr>
                <a:spLocks noChangeShapeType="1"/>
              </p:cNvSpPr>
              <p:nvPr/>
            </p:nvSpPr>
            <p:spPr bwMode="auto">
              <a:xfrm flipV="1">
                <a:off x="14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8" name="Line 452"/>
              <p:cNvSpPr>
                <a:spLocks noChangeShapeType="1"/>
              </p:cNvSpPr>
              <p:nvPr/>
            </p:nvSpPr>
            <p:spPr bwMode="auto">
              <a:xfrm flipV="1">
                <a:off x="14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19" name="Line 453"/>
              <p:cNvSpPr>
                <a:spLocks noChangeShapeType="1"/>
              </p:cNvSpPr>
              <p:nvPr/>
            </p:nvSpPr>
            <p:spPr bwMode="auto">
              <a:xfrm flipV="1">
                <a:off x="14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0" name="Line 454"/>
              <p:cNvSpPr>
                <a:spLocks noChangeShapeType="1"/>
              </p:cNvSpPr>
              <p:nvPr/>
            </p:nvSpPr>
            <p:spPr bwMode="auto">
              <a:xfrm flipV="1">
                <a:off x="14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1" name="Line 455"/>
              <p:cNvSpPr>
                <a:spLocks noChangeShapeType="1"/>
              </p:cNvSpPr>
              <p:nvPr/>
            </p:nvSpPr>
            <p:spPr bwMode="auto">
              <a:xfrm flipV="1">
                <a:off x="14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2" name="Line 456"/>
              <p:cNvSpPr>
                <a:spLocks noChangeShapeType="1"/>
              </p:cNvSpPr>
              <p:nvPr/>
            </p:nvSpPr>
            <p:spPr bwMode="auto">
              <a:xfrm flipV="1">
                <a:off x="14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3" name="Line 457"/>
              <p:cNvSpPr>
                <a:spLocks noChangeShapeType="1"/>
              </p:cNvSpPr>
              <p:nvPr/>
            </p:nvSpPr>
            <p:spPr bwMode="auto">
              <a:xfrm flipV="1">
                <a:off x="14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4" name="Line 458"/>
              <p:cNvSpPr>
                <a:spLocks noChangeShapeType="1"/>
              </p:cNvSpPr>
              <p:nvPr/>
            </p:nvSpPr>
            <p:spPr bwMode="auto">
              <a:xfrm flipV="1">
                <a:off x="14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5" name="Line 459"/>
              <p:cNvSpPr>
                <a:spLocks noChangeShapeType="1"/>
              </p:cNvSpPr>
              <p:nvPr/>
            </p:nvSpPr>
            <p:spPr bwMode="auto">
              <a:xfrm flipV="1">
                <a:off x="14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6" name="Line 460"/>
              <p:cNvSpPr>
                <a:spLocks noChangeShapeType="1"/>
              </p:cNvSpPr>
              <p:nvPr/>
            </p:nvSpPr>
            <p:spPr bwMode="auto">
              <a:xfrm flipV="1">
                <a:off x="14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7" name="Line 461"/>
              <p:cNvSpPr>
                <a:spLocks noChangeShapeType="1"/>
              </p:cNvSpPr>
              <p:nvPr/>
            </p:nvSpPr>
            <p:spPr bwMode="auto">
              <a:xfrm flipV="1">
                <a:off x="14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8" name="Line 462"/>
              <p:cNvSpPr>
                <a:spLocks noChangeShapeType="1"/>
              </p:cNvSpPr>
              <p:nvPr/>
            </p:nvSpPr>
            <p:spPr bwMode="auto">
              <a:xfrm flipV="1">
                <a:off x="14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29" name="Line 463"/>
              <p:cNvSpPr>
                <a:spLocks noChangeShapeType="1"/>
              </p:cNvSpPr>
              <p:nvPr/>
            </p:nvSpPr>
            <p:spPr bwMode="auto">
              <a:xfrm flipV="1">
                <a:off x="15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0" name="Line 464"/>
              <p:cNvSpPr>
                <a:spLocks noChangeShapeType="1"/>
              </p:cNvSpPr>
              <p:nvPr/>
            </p:nvSpPr>
            <p:spPr bwMode="auto">
              <a:xfrm flipV="1">
                <a:off x="15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1" name="Line 465"/>
              <p:cNvSpPr>
                <a:spLocks noChangeShapeType="1"/>
              </p:cNvSpPr>
              <p:nvPr/>
            </p:nvSpPr>
            <p:spPr bwMode="auto">
              <a:xfrm flipV="1">
                <a:off x="15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2" name="Line 466"/>
              <p:cNvSpPr>
                <a:spLocks noChangeShapeType="1"/>
              </p:cNvSpPr>
              <p:nvPr/>
            </p:nvSpPr>
            <p:spPr bwMode="auto">
              <a:xfrm flipV="1">
                <a:off x="15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3" name="Line 467"/>
              <p:cNvSpPr>
                <a:spLocks noChangeShapeType="1"/>
              </p:cNvSpPr>
              <p:nvPr/>
            </p:nvSpPr>
            <p:spPr bwMode="auto">
              <a:xfrm flipV="1">
                <a:off x="15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4" name="Line 468"/>
              <p:cNvSpPr>
                <a:spLocks noChangeShapeType="1"/>
              </p:cNvSpPr>
              <p:nvPr/>
            </p:nvSpPr>
            <p:spPr bwMode="auto">
              <a:xfrm flipV="1">
                <a:off x="15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5" name="Line 469"/>
              <p:cNvSpPr>
                <a:spLocks noChangeShapeType="1"/>
              </p:cNvSpPr>
              <p:nvPr/>
            </p:nvSpPr>
            <p:spPr bwMode="auto">
              <a:xfrm flipV="1">
                <a:off x="15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6" name="Line 470"/>
              <p:cNvSpPr>
                <a:spLocks noChangeShapeType="1"/>
              </p:cNvSpPr>
              <p:nvPr/>
            </p:nvSpPr>
            <p:spPr bwMode="auto">
              <a:xfrm flipV="1">
                <a:off x="15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7" name="Line 471"/>
              <p:cNvSpPr>
                <a:spLocks noChangeShapeType="1"/>
              </p:cNvSpPr>
              <p:nvPr/>
            </p:nvSpPr>
            <p:spPr bwMode="auto">
              <a:xfrm flipV="1">
                <a:off x="15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8" name="Line 472"/>
              <p:cNvSpPr>
                <a:spLocks noChangeShapeType="1"/>
              </p:cNvSpPr>
              <p:nvPr/>
            </p:nvSpPr>
            <p:spPr bwMode="auto">
              <a:xfrm flipV="1">
                <a:off x="15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39" name="Line 473"/>
              <p:cNvSpPr>
                <a:spLocks noChangeShapeType="1"/>
              </p:cNvSpPr>
              <p:nvPr/>
            </p:nvSpPr>
            <p:spPr bwMode="auto">
              <a:xfrm flipV="1">
                <a:off x="15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0" name="Line 474"/>
              <p:cNvSpPr>
                <a:spLocks noChangeShapeType="1"/>
              </p:cNvSpPr>
              <p:nvPr/>
            </p:nvSpPr>
            <p:spPr bwMode="auto">
              <a:xfrm flipV="1">
                <a:off x="15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1" name="Line 475"/>
              <p:cNvSpPr>
                <a:spLocks noChangeShapeType="1"/>
              </p:cNvSpPr>
              <p:nvPr/>
            </p:nvSpPr>
            <p:spPr bwMode="auto">
              <a:xfrm flipV="1">
                <a:off x="15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2" name="Line 476"/>
              <p:cNvSpPr>
                <a:spLocks noChangeShapeType="1"/>
              </p:cNvSpPr>
              <p:nvPr/>
            </p:nvSpPr>
            <p:spPr bwMode="auto">
              <a:xfrm flipV="1">
                <a:off x="15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3" name="Line 477"/>
              <p:cNvSpPr>
                <a:spLocks noChangeShapeType="1"/>
              </p:cNvSpPr>
              <p:nvPr/>
            </p:nvSpPr>
            <p:spPr bwMode="auto">
              <a:xfrm flipV="1">
                <a:off x="15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4" name="Line 478"/>
              <p:cNvSpPr>
                <a:spLocks noChangeShapeType="1"/>
              </p:cNvSpPr>
              <p:nvPr/>
            </p:nvSpPr>
            <p:spPr bwMode="auto">
              <a:xfrm flipV="1">
                <a:off x="15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5" name="Line 479"/>
              <p:cNvSpPr>
                <a:spLocks noChangeShapeType="1"/>
              </p:cNvSpPr>
              <p:nvPr/>
            </p:nvSpPr>
            <p:spPr bwMode="auto">
              <a:xfrm flipV="1">
                <a:off x="15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6" name="Line 480"/>
              <p:cNvSpPr>
                <a:spLocks noChangeShapeType="1"/>
              </p:cNvSpPr>
              <p:nvPr/>
            </p:nvSpPr>
            <p:spPr bwMode="auto">
              <a:xfrm flipV="1">
                <a:off x="15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7" name="Line 481"/>
              <p:cNvSpPr>
                <a:spLocks noChangeShapeType="1"/>
              </p:cNvSpPr>
              <p:nvPr/>
            </p:nvSpPr>
            <p:spPr bwMode="auto">
              <a:xfrm flipV="1">
                <a:off x="15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8" name="Line 482"/>
              <p:cNvSpPr>
                <a:spLocks noChangeShapeType="1"/>
              </p:cNvSpPr>
              <p:nvPr/>
            </p:nvSpPr>
            <p:spPr bwMode="auto">
              <a:xfrm flipV="1">
                <a:off x="15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49" name="Line 483"/>
              <p:cNvSpPr>
                <a:spLocks noChangeShapeType="1"/>
              </p:cNvSpPr>
              <p:nvPr/>
            </p:nvSpPr>
            <p:spPr bwMode="auto">
              <a:xfrm flipV="1">
                <a:off x="15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0" name="Line 484"/>
              <p:cNvSpPr>
                <a:spLocks noChangeShapeType="1"/>
              </p:cNvSpPr>
              <p:nvPr/>
            </p:nvSpPr>
            <p:spPr bwMode="auto">
              <a:xfrm flipV="1">
                <a:off x="15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1" name="Line 485"/>
              <p:cNvSpPr>
                <a:spLocks noChangeShapeType="1"/>
              </p:cNvSpPr>
              <p:nvPr/>
            </p:nvSpPr>
            <p:spPr bwMode="auto">
              <a:xfrm flipV="1">
                <a:off x="15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2" name="Line 486"/>
              <p:cNvSpPr>
                <a:spLocks noChangeShapeType="1"/>
              </p:cNvSpPr>
              <p:nvPr/>
            </p:nvSpPr>
            <p:spPr bwMode="auto">
              <a:xfrm flipV="1">
                <a:off x="15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3" name="Line 487"/>
              <p:cNvSpPr>
                <a:spLocks noChangeShapeType="1"/>
              </p:cNvSpPr>
              <p:nvPr/>
            </p:nvSpPr>
            <p:spPr bwMode="auto">
              <a:xfrm flipV="1">
                <a:off x="15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4" name="Line 488"/>
              <p:cNvSpPr>
                <a:spLocks noChangeShapeType="1"/>
              </p:cNvSpPr>
              <p:nvPr/>
            </p:nvSpPr>
            <p:spPr bwMode="auto">
              <a:xfrm flipV="1">
                <a:off x="15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5" name="Line 489"/>
              <p:cNvSpPr>
                <a:spLocks noChangeShapeType="1"/>
              </p:cNvSpPr>
              <p:nvPr/>
            </p:nvSpPr>
            <p:spPr bwMode="auto">
              <a:xfrm flipV="1">
                <a:off x="16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6" name="Line 490"/>
              <p:cNvSpPr>
                <a:spLocks noChangeShapeType="1"/>
              </p:cNvSpPr>
              <p:nvPr/>
            </p:nvSpPr>
            <p:spPr bwMode="auto">
              <a:xfrm flipV="1">
                <a:off x="16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7" name="Line 491"/>
              <p:cNvSpPr>
                <a:spLocks noChangeShapeType="1"/>
              </p:cNvSpPr>
              <p:nvPr/>
            </p:nvSpPr>
            <p:spPr bwMode="auto">
              <a:xfrm flipV="1">
                <a:off x="16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8" name="Line 492"/>
              <p:cNvSpPr>
                <a:spLocks noChangeShapeType="1"/>
              </p:cNvSpPr>
              <p:nvPr/>
            </p:nvSpPr>
            <p:spPr bwMode="auto">
              <a:xfrm flipV="1">
                <a:off x="16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59" name="Line 493"/>
              <p:cNvSpPr>
                <a:spLocks noChangeShapeType="1"/>
              </p:cNvSpPr>
              <p:nvPr/>
            </p:nvSpPr>
            <p:spPr bwMode="auto">
              <a:xfrm flipV="1">
                <a:off x="16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0" name="Line 494"/>
              <p:cNvSpPr>
                <a:spLocks noChangeShapeType="1"/>
              </p:cNvSpPr>
              <p:nvPr/>
            </p:nvSpPr>
            <p:spPr bwMode="auto">
              <a:xfrm flipV="1">
                <a:off x="16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1" name="Line 495"/>
              <p:cNvSpPr>
                <a:spLocks noChangeShapeType="1"/>
              </p:cNvSpPr>
              <p:nvPr/>
            </p:nvSpPr>
            <p:spPr bwMode="auto">
              <a:xfrm flipV="1">
                <a:off x="16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2" name="Line 496"/>
              <p:cNvSpPr>
                <a:spLocks noChangeShapeType="1"/>
              </p:cNvSpPr>
              <p:nvPr/>
            </p:nvSpPr>
            <p:spPr bwMode="auto">
              <a:xfrm flipV="1">
                <a:off x="16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3" name="Line 497"/>
              <p:cNvSpPr>
                <a:spLocks noChangeShapeType="1"/>
              </p:cNvSpPr>
              <p:nvPr/>
            </p:nvSpPr>
            <p:spPr bwMode="auto">
              <a:xfrm flipV="1">
                <a:off x="16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4" name="Line 498"/>
              <p:cNvSpPr>
                <a:spLocks noChangeShapeType="1"/>
              </p:cNvSpPr>
              <p:nvPr/>
            </p:nvSpPr>
            <p:spPr bwMode="auto">
              <a:xfrm flipV="1">
                <a:off x="16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5" name="Line 499"/>
              <p:cNvSpPr>
                <a:spLocks noChangeShapeType="1"/>
              </p:cNvSpPr>
              <p:nvPr/>
            </p:nvSpPr>
            <p:spPr bwMode="auto">
              <a:xfrm flipV="1">
                <a:off x="16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6" name="Line 500"/>
              <p:cNvSpPr>
                <a:spLocks noChangeShapeType="1"/>
              </p:cNvSpPr>
              <p:nvPr/>
            </p:nvSpPr>
            <p:spPr bwMode="auto">
              <a:xfrm flipV="1">
                <a:off x="16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7" name="Line 501"/>
              <p:cNvSpPr>
                <a:spLocks noChangeShapeType="1"/>
              </p:cNvSpPr>
              <p:nvPr/>
            </p:nvSpPr>
            <p:spPr bwMode="auto">
              <a:xfrm flipV="1">
                <a:off x="16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8" name="Line 502"/>
              <p:cNvSpPr>
                <a:spLocks noChangeShapeType="1"/>
              </p:cNvSpPr>
              <p:nvPr/>
            </p:nvSpPr>
            <p:spPr bwMode="auto">
              <a:xfrm flipV="1">
                <a:off x="16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69" name="Line 503"/>
              <p:cNvSpPr>
                <a:spLocks noChangeShapeType="1"/>
              </p:cNvSpPr>
              <p:nvPr/>
            </p:nvSpPr>
            <p:spPr bwMode="auto">
              <a:xfrm flipV="1">
                <a:off x="16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0" name="Line 504"/>
              <p:cNvSpPr>
                <a:spLocks noChangeShapeType="1"/>
              </p:cNvSpPr>
              <p:nvPr/>
            </p:nvSpPr>
            <p:spPr bwMode="auto">
              <a:xfrm flipV="1">
                <a:off x="16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1" name="Line 505"/>
              <p:cNvSpPr>
                <a:spLocks noChangeShapeType="1"/>
              </p:cNvSpPr>
              <p:nvPr/>
            </p:nvSpPr>
            <p:spPr bwMode="auto">
              <a:xfrm flipV="1">
                <a:off x="16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2" name="Line 506"/>
              <p:cNvSpPr>
                <a:spLocks noChangeShapeType="1"/>
              </p:cNvSpPr>
              <p:nvPr/>
            </p:nvSpPr>
            <p:spPr bwMode="auto">
              <a:xfrm flipV="1">
                <a:off x="16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3" name="Line 507"/>
              <p:cNvSpPr>
                <a:spLocks noChangeShapeType="1"/>
              </p:cNvSpPr>
              <p:nvPr/>
            </p:nvSpPr>
            <p:spPr bwMode="auto">
              <a:xfrm flipV="1">
                <a:off x="16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4" name="Line 508"/>
              <p:cNvSpPr>
                <a:spLocks noChangeShapeType="1"/>
              </p:cNvSpPr>
              <p:nvPr/>
            </p:nvSpPr>
            <p:spPr bwMode="auto">
              <a:xfrm flipV="1">
                <a:off x="16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5" name="Line 509"/>
              <p:cNvSpPr>
                <a:spLocks noChangeShapeType="1"/>
              </p:cNvSpPr>
              <p:nvPr/>
            </p:nvSpPr>
            <p:spPr bwMode="auto">
              <a:xfrm flipV="1">
                <a:off x="16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6" name="Line 510"/>
              <p:cNvSpPr>
                <a:spLocks noChangeShapeType="1"/>
              </p:cNvSpPr>
              <p:nvPr/>
            </p:nvSpPr>
            <p:spPr bwMode="auto">
              <a:xfrm flipV="1">
                <a:off x="16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7" name="Line 511"/>
              <p:cNvSpPr>
                <a:spLocks noChangeShapeType="1"/>
              </p:cNvSpPr>
              <p:nvPr/>
            </p:nvSpPr>
            <p:spPr bwMode="auto">
              <a:xfrm flipV="1">
                <a:off x="16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8" name="Line 512"/>
              <p:cNvSpPr>
                <a:spLocks noChangeShapeType="1"/>
              </p:cNvSpPr>
              <p:nvPr/>
            </p:nvSpPr>
            <p:spPr bwMode="auto">
              <a:xfrm flipV="1">
                <a:off x="16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79" name="Line 513"/>
              <p:cNvSpPr>
                <a:spLocks noChangeShapeType="1"/>
              </p:cNvSpPr>
              <p:nvPr/>
            </p:nvSpPr>
            <p:spPr bwMode="auto">
              <a:xfrm flipV="1">
                <a:off x="16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0" name="Line 514"/>
              <p:cNvSpPr>
                <a:spLocks noChangeShapeType="1"/>
              </p:cNvSpPr>
              <p:nvPr/>
            </p:nvSpPr>
            <p:spPr bwMode="auto">
              <a:xfrm flipV="1">
                <a:off x="17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1" name="Line 515"/>
              <p:cNvSpPr>
                <a:spLocks noChangeShapeType="1"/>
              </p:cNvSpPr>
              <p:nvPr/>
            </p:nvSpPr>
            <p:spPr bwMode="auto">
              <a:xfrm flipV="1">
                <a:off x="17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2" name="Line 516"/>
              <p:cNvSpPr>
                <a:spLocks noChangeShapeType="1"/>
              </p:cNvSpPr>
              <p:nvPr/>
            </p:nvSpPr>
            <p:spPr bwMode="auto">
              <a:xfrm flipV="1">
                <a:off x="17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3" name="Line 517"/>
              <p:cNvSpPr>
                <a:spLocks noChangeShapeType="1"/>
              </p:cNvSpPr>
              <p:nvPr/>
            </p:nvSpPr>
            <p:spPr bwMode="auto">
              <a:xfrm flipV="1">
                <a:off x="17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4" name="Line 518"/>
              <p:cNvSpPr>
                <a:spLocks noChangeShapeType="1"/>
              </p:cNvSpPr>
              <p:nvPr/>
            </p:nvSpPr>
            <p:spPr bwMode="auto">
              <a:xfrm flipV="1">
                <a:off x="17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5" name="Line 519"/>
              <p:cNvSpPr>
                <a:spLocks noChangeShapeType="1"/>
              </p:cNvSpPr>
              <p:nvPr/>
            </p:nvSpPr>
            <p:spPr bwMode="auto">
              <a:xfrm flipV="1">
                <a:off x="17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6" name="Line 520"/>
              <p:cNvSpPr>
                <a:spLocks noChangeShapeType="1"/>
              </p:cNvSpPr>
              <p:nvPr/>
            </p:nvSpPr>
            <p:spPr bwMode="auto">
              <a:xfrm flipV="1">
                <a:off x="17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7" name="Line 521"/>
              <p:cNvSpPr>
                <a:spLocks noChangeShapeType="1"/>
              </p:cNvSpPr>
              <p:nvPr/>
            </p:nvSpPr>
            <p:spPr bwMode="auto">
              <a:xfrm flipV="1">
                <a:off x="17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8" name="Line 522"/>
              <p:cNvSpPr>
                <a:spLocks noChangeShapeType="1"/>
              </p:cNvSpPr>
              <p:nvPr/>
            </p:nvSpPr>
            <p:spPr bwMode="auto">
              <a:xfrm flipV="1">
                <a:off x="17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89" name="Line 523"/>
              <p:cNvSpPr>
                <a:spLocks noChangeShapeType="1"/>
              </p:cNvSpPr>
              <p:nvPr/>
            </p:nvSpPr>
            <p:spPr bwMode="auto">
              <a:xfrm flipV="1">
                <a:off x="17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0" name="Line 524"/>
              <p:cNvSpPr>
                <a:spLocks noChangeShapeType="1"/>
              </p:cNvSpPr>
              <p:nvPr/>
            </p:nvSpPr>
            <p:spPr bwMode="auto">
              <a:xfrm flipV="1">
                <a:off x="17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1" name="Line 525"/>
              <p:cNvSpPr>
                <a:spLocks noChangeShapeType="1"/>
              </p:cNvSpPr>
              <p:nvPr/>
            </p:nvSpPr>
            <p:spPr bwMode="auto">
              <a:xfrm flipV="1">
                <a:off x="17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2" name="Line 526"/>
              <p:cNvSpPr>
                <a:spLocks noChangeShapeType="1"/>
              </p:cNvSpPr>
              <p:nvPr/>
            </p:nvSpPr>
            <p:spPr bwMode="auto">
              <a:xfrm flipV="1">
                <a:off x="17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3" name="Line 527"/>
              <p:cNvSpPr>
                <a:spLocks noChangeShapeType="1"/>
              </p:cNvSpPr>
              <p:nvPr/>
            </p:nvSpPr>
            <p:spPr bwMode="auto">
              <a:xfrm flipV="1">
                <a:off x="17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4" name="Line 528"/>
              <p:cNvSpPr>
                <a:spLocks noChangeShapeType="1"/>
              </p:cNvSpPr>
              <p:nvPr/>
            </p:nvSpPr>
            <p:spPr bwMode="auto">
              <a:xfrm flipV="1">
                <a:off x="17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5" name="Line 529"/>
              <p:cNvSpPr>
                <a:spLocks noChangeShapeType="1"/>
              </p:cNvSpPr>
              <p:nvPr/>
            </p:nvSpPr>
            <p:spPr bwMode="auto">
              <a:xfrm flipV="1">
                <a:off x="17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6" name="Line 530"/>
              <p:cNvSpPr>
                <a:spLocks noChangeShapeType="1"/>
              </p:cNvSpPr>
              <p:nvPr/>
            </p:nvSpPr>
            <p:spPr bwMode="auto">
              <a:xfrm flipV="1">
                <a:off x="17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7" name="Line 531"/>
              <p:cNvSpPr>
                <a:spLocks noChangeShapeType="1"/>
              </p:cNvSpPr>
              <p:nvPr/>
            </p:nvSpPr>
            <p:spPr bwMode="auto">
              <a:xfrm flipV="1">
                <a:off x="17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8" name="Line 532"/>
              <p:cNvSpPr>
                <a:spLocks noChangeShapeType="1"/>
              </p:cNvSpPr>
              <p:nvPr/>
            </p:nvSpPr>
            <p:spPr bwMode="auto">
              <a:xfrm flipV="1">
                <a:off x="17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99" name="Line 533"/>
              <p:cNvSpPr>
                <a:spLocks noChangeShapeType="1"/>
              </p:cNvSpPr>
              <p:nvPr/>
            </p:nvSpPr>
            <p:spPr bwMode="auto">
              <a:xfrm flipV="1">
                <a:off x="17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0" name="Line 534"/>
              <p:cNvSpPr>
                <a:spLocks noChangeShapeType="1"/>
              </p:cNvSpPr>
              <p:nvPr/>
            </p:nvSpPr>
            <p:spPr bwMode="auto">
              <a:xfrm flipV="1">
                <a:off x="17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1" name="Line 535"/>
              <p:cNvSpPr>
                <a:spLocks noChangeShapeType="1"/>
              </p:cNvSpPr>
              <p:nvPr/>
            </p:nvSpPr>
            <p:spPr bwMode="auto">
              <a:xfrm flipV="1">
                <a:off x="17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2" name="Line 536"/>
              <p:cNvSpPr>
                <a:spLocks noChangeShapeType="1"/>
              </p:cNvSpPr>
              <p:nvPr/>
            </p:nvSpPr>
            <p:spPr bwMode="auto">
              <a:xfrm flipV="1">
                <a:off x="17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3" name="Line 537"/>
              <p:cNvSpPr>
                <a:spLocks noChangeShapeType="1"/>
              </p:cNvSpPr>
              <p:nvPr/>
            </p:nvSpPr>
            <p:spPr bwMode="auto">
              <a:xfrm flipV="1">
                <a:off x="17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4" name="Line 538"/>
              <p:cNvSpPr>
                <a:spLocks noChangeShapeType="1"/>
              </p:cNvSpPr>
              <p:nvPr/>
            </p:nvSpPr>
            <p:spPr bwMode="auto">
              <a:xfrm flipV="1">
                <a:off x="17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5" name="Line 539"/>
              <p:cNvSpPr>
                <a:spLocks noChangeShapeType="1"/>
              </p:cNvSpPr>
              <p:nvPr/>
            </p:nvSpPr>
            <p:spPr bwMode="auto">
              <a:xfrm flipV="1">
                <a:off x="18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6" name="Line 540"/>
              <p:cNvSpPr>
                <a:spLocks noChangeShapeType="1"/>
              </p:cNvSpPr>
              <p:nvPr/>
            </p:nvSpPr>
            <p:spPr bwMode="auto">
              <a:xfrm flipV="1">
                <a:off x="18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7" name="Line 541"/>
              <p:cNvSpPr>
                <a:spLocks noChangeShapeType="1"/>
              </p:cNvSpPr>
              <p:nvPr/>
            </p:nvSpPr>
            <p:spPr bwMode="auto">
              <a:xfrm flipV="1">
                <a:off x="18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8" name="Line 542"/>
              <p:cNvSpPr>
                <a:spLocks noChangeShapeType="1"/>
              </p:cNvSpPr>
              <p:nvPr/>
            </p:nvSpPr>
            <p:spPr bwMode="auto">
              <a:xfrm flipV="1">
                <a:off x="18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09" name="Line 543"/>
              <p:cNvSpPr>
                <a:spLocks noChangeShapeType="1"/>
              </p:cNvSpPr>
              <p:nvPr/>
            </p:nvSpPr>
            <p:spPr bwMode="auto">
              <a:xfrm flipV="1">
                <a:off x="18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0" name="Line 544"/>
              <p:cNvSpPr>
                <a:spLocks noChangeShapeType="1"/>
              </p:cNvSpPr>
              <p:nvPr/>
            </p:nvSpPr>
            <p:spPr bwMode="auto">
              <a:xfrm flipV="1">
                <a:off x="18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1" name="Line 545"/>
              <p:cNvSpPr>
                <a:spLocks noChangeShapeType="1"/>
              </p:cNvSpPr>
              <p:nvPr/>
            </p:nvSpPr>
            <p:spPr bwMode="auto">
              <a:xfrm flipV="1">
                <a:off x="18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2" name="Line 546"/>
              <p:cNvSpPr>
                <a:spLocks noChangeShapeType="1"/>
              </p:cNvSpPr>
              <p:nvPr/>
            </p:nvSpPr>
            <p:spPr bwMode="auto">
              <a:xfrm flipV="1">
                <a:off x="18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3" name="Line 547"/>
              <p:cNvSpPr>
                <a:spLocks noChangeShapeType="1"/>
              </p:cNvSpPr>
              <p:nvPr/>
            </p:nvSpPr>
            <p:spPr bwMode="auto">
              <a:xfrm flipV="1">
                <a:off x="18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4" name="Line 548"/>
              <p:cNvSpPr>
                <a:spLocks noChangeShapeType="1"/>
              </p:cNvSpPr>
              <p:nvPr/>
            </p:nvSpPr>
            <p:spPr bwMode="auto">
              <a:xfrm flipV="1">
                <a:off x="18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5" name="Line 549"/>
              <p:cNvSpPr>
                <a:spLocks noChangeShapeType="1"/>
              </p:cNvSpPr>
              <p:nvPr/>
            </p:nvSpPr>
            <p:spPr bwMode="auto">
              <a:xfrm flipV="1">
                <a:off x="18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6" name="Line 550"/>
              <p:cNvSpPr>
                <a:spLocks noChangeShapeType="1"/>
              </p:cNvSpPr>
              <p:nvPr/>
            </p:nvSpPr>
            <p:spPr bwMode="auto">
              <a:xfrm flipV="1">
                <a:off x="18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7" name="Line 551"/>
              <p:cNvSpPr>
                <a:spLocks noChangeShapeType="1"/>
              </p:cNvSpPr>
              <p:nvPr/>
            </p:nvSpPr>
            <p:spPr bwMode="auto">
              <a:xfrm flipV="1">
                <a:off x="18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8" name="Line 552"/>
              <p:cNvSpPr>
                <a:spLocks noChangeShapeType="1"/>
              </p:cNvSpPr>
              <p:nvPr/>
            </p:nvSpPr>
            <p:spPr bwMode="auto">
              <a:xfrm flipV="1">
                <a:off x="18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19" name="Line 553"/>
              <p:cNvSpPr>
                <a:spLocks noChangeShapeType="1"/>
              </p:cNvSpPr>
              <p:nvPr/>
            </p:nvSpPr>
            <p:spPr bwMode="auto">
              <a:xfrm flipV="1">
                <a:off x="18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0" name="Line 554"/>
              <p:cNvSpPr>
                <a:spLocks noChangeShapeType="1"/>
              </p:cNvSpPr>
              <p:nvPr/>
            </p:nvSpPr>
            <p:spPr bwMode="auto">
              <a:xfrm flipV="1">
                <a:off x="18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1" name="Line 555"/>
              <p:cNvSpPr>
                <a:spLocks noChangeShapeType="1"/>
              </p:cNvSpPr>
              <p:nvPr/>
            </p:nvSpPr>
            <p:spPr bwMode="auto">
              <a:xfrm flipV="1">
                <a:off x="18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2" name="Line 556"/>
              <p:cNvSpPr>
                <a:spLocks noChangeShapeType="1"/>
              </p:cNvSpPr>
              <p:nvPr/>
            </p:nvSpPr>
            <p:spPr bwMode="auto">
              <a:xfrm flipV="1">
                <a:off x="18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3" name="Line 557"/>
              <p:cNvSpPr>
                <a:spLocks noChangeShapeType="1"/>
              </p:cNvSpPr>
              <p:nvPr/>
            </p:nvSpPr>
            <p:spPr bwMode="auto">
              <a:xfrm flipV="1">
                <a:off x="18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4" name="Line 558"/>
              <p:cNvSpPr>
                <a:spLocks noChangeShapeType="1"/>
              </p:cNvSpPr>
              <p:nvPr/>
            </p:nvSpPr>
            <p:spPr bwMode="auto">
              <a:xfrm flipV="1">
                <a:off x="18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5" name="Line 559"/>
              <p:cNvSpPr>
                <a:spLocks noChangeShapeType="1"/>
              </p:cNvSpPr>
              <p:nvPr/>
            </p:nvSpPr>
            <p:spPr bwMode="auto">
              <a:xfrm flipV="1">
                <a:off x="18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6" name="Line 560"/>
              <p:cNvSpPr>
                <a:spLocks noChangeShapeType="1"/>
              </p:cNvSpPr>
              <p:nvPr/>
            </p:nvSpPr>
            <p:spPr bwMode="auto">
              <a:xfrm flipV="1">
                <a:off x="18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7" name="Line 561"/>
              <p:cNvSpPr>
                <a:spLocks noChangeShapeType="1"/>
              </p:cNvSpPr>
              <p:nvPr/>
            </p:nvSpPr>
            <p:spPr bwMode="auto">
              <a:xfrm flipV="1">
                <a:off x="18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8" name="Line 562"/>
              <p:cNvSpPr>
                <a:spLocks noChangeShapeType="1"/>
              </p:cNvSpPr>
              <p:nvPr/>
            </p:nvSpPr>
            <p:spPr bwMode="auto">
              <a:xfrm flipV="1">
                <a:off x="18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29" name="Line 563"/>
              <p:cNvSpPr>
                <a:spLocks noChangeShapeType="1"/>
              </p:cNvSpPr>
              <p:nvPr/>
            </p:nvSpPr>
            <p:spPr bwMode="auto">
              <a:xfrm flipV="1">
                <a:off x="18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0" name="Line 564"/>
              <p:cNvSpPr>
                <a:spLocks noChangeShapeType="1"/>
              </p:cNvSpPr>
              <p:nvPr/>
            </p:nvSpPr>
            <p:spPr bwMode="auto">
              <a:xfrm flipV="1">
                <a:off x="19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1" name="Line 565"/>
              <p:cNvSpPr>
                <a:spLocks noChangeShapeType="1"/>
              </p:cNvSpPr>
              <p:nvPr/>
            </p:nvSpPr>
            <p:spPr bwMode="auto">
              <a:xfrm flipV="1">
                <a:off x="19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2" name="Line 566"/>
              <p:cNvSpPr>
                <a:spLocks noChangeShapeType="1"/>
              </p:cNvSpPr>
              <p:nvPr/>
            </p:nvSpPr>
            <p:spPr bwMode="auto">
              <a:xfrm flipV="1">
                <a:off x="19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3" name="Line 567"/>
              <p:cNvSpPr>
                <a:spLocks noChangeShapeType="1"/>
              </p:cNvSpPr>
              <p:nvPr/>
            </p:nvSpPr>
            <p:spPr bwMode="auto">
              <a:xfrm flipV="1">
                <a:off x="19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4" name="Line 568"/>
              <p:cNvSpPr>
                <a:spLocks noChangeShapeType="1"/>
              </p:cNvSpPr>
              <p:nvPr/>
            </p:nvSpPr>
            <p:spPr bwMode="auto">
              <a:xfrm flipV="1">
                <a:off x="19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5" name="Line 569"/>
              <p:cNvSpPr>
                <a:spLocks noChangeShapeType="1"/>
              </p:cNvSpPr>
              <p:nvPr/>
            </p:nvSpPr>
            <p:spPr bwMode="auto">
              <a:xfrm flipV="1">
                <a:off x="19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6" name="Line 570"/>
              <p:cNvSpPr>
                <a:spLocks noChangeShapeType="1"/>
              </p:cNvSpPr>
              <p:nvPr/>
            </p:nvSpPr>
            <p:spPr bwMode="auto">
              <a:xfrm flipV="1">
                <a:off x="19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7" name="Line 571"/>
              <p:cNvSpPr>
                <a:spLocks noChangeShapeType="1"/>
              </p:cNvSpPr>
              <p:nvPr/>
            </p:nvSpPr>
            <p:spPr bwMode="auto">
              <a:xfrm flipV="1">
                <a:off x="19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8" name="Line 572"/>
              <p:cNvSpPr>
                <a:spLocks noChangeShapeType="1"/>
              </p:cNvSpPr>
              <p:nvPr/>
            </p:nvSpPr>
            <p:spPr bwMode="auto">
              <a:xfrm flipV="1">
                <a:off x="19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39" name="Line 573"/>
              <p:cNvSpPr>
                <a:spLocks noChangeShapeType="1"/>
              </p:cNvSpPr>
              <p:nvPr/>
            </p:nvSpPr>
            <p:spPr bwMode="auto">
              <a:xfrm flipV="1">
                <a:off x="19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0" name="Line 574"/>
              <p:cNvSpPr>
                <a:spLocks noChangeShapeType="1"/>
              </p:cNvSpPr>
              <p:nvPr/>
            </p:nvSpPr>
            <p:spPr bwMode="auto">
              <a:xfrm flipV="1">
                <a:off x="19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1" name="Line 575"/>
              <p:cNvSpPr>
                <a:spLocks noChangeShapeType="1"/>
              </p:cNvSpPr>
              <p:nvPr/>
            </p:nvSpPr>
            <p:spPr bwMode="auto">
              <a:xfrm flipV="1">
                <a:off x="19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2" name="Line 576"/>
              <p:cNvSpPr>
                <a:spLocks noChangeShapeType="1"/>
              </p:cNvSpPr>
              <p:nvPr/>
            </p:nvSpPr>
            <p:spPr bwMode="auto">
              <a:xfrm flipV="1">
                <a:off x="19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3" name="Line 577"/>
              <p:cNvSpPr>
                <a:spLocks noChangeShapeType="1"/>
              </p:cNvSpPr>
              <p:nvPr/>
            </p:nvSpPr>
            <p:spPr bwMode="auto">
              <a:xfrm flipV="1">
                <a:off x="19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4" name="Line 578"/>
              <p:cNvSpPr>
                <a:spLocks noChangeShapeType="1"/>
              </p:cNvSpPr>
              <p:nvPr/>
            </p:nvSpPr>
            <p:spPr bwMode="auto">
              <a:xfrm flipV="1">
                <a:off x="19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5" name="Line 579"/>
              <p:cNvSpPr>
                <a:spLocks noChangeShapeType="1"/>
              </p:cNvSpPr>
              <p:nvPr/>
            </p:nvSpPr>
            <p:spPr bwMode="auto">
              <a:xfrm flipV="1">
                <a:off x="19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6" name="Line 580"/>
              <p:cNvSpPr>
                <a:spLocks noChangeShapeType="1"/>
              </p:cNvSpPr>
              <p:nvPr/>
            </p:nvSpPr>
            <p:spPr bwMode="auto">
              <a:xfrm flipV="1">
                <a:off x="19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7" name="Line 581"/>
              <p:cNvSpPr>
                <a:spLocks noChangeShapeType="1"/>
              </p:cNvSpPr>
              <p:nvPr/>
            </p:nvSpPr>
            <p:spPr bwMode="auto">
              <a:xfrm flipV="1">
                <a:off x="19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8" name="Line 582"/>
              <p:cNvSpPr>
                <a:spLocks noChangeShapeType="1"/>
              </p:cNvSpPr>
              <p:nvPr/>
            </p:nvSpPr>
            <p:spPr bwMode="auto">
              <a:xfrm flipV="1">
                <a:off x="19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49" name="Line 583"/>
              <p:cNvSpPr>
                <a:spLocks noChangeShapeType="1"/>
              </p:cNvSpPr>
              <p:nvPr/>
            </p:nvSpPr>
            <p:spPr bwMode="auto">
              <a:xfrm flipV="1">
                <a:off x="19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0" name="Line 584"/>
              <p:cNvSpPr>
                <a:spLocks noChangeShapeType="1"/>
              </p:cNvSpPr>
              <p:nvPr/>
            </p:nvSpPr>
            <p:spPr bwMode="auto">
              <a:xfrm flipV="1">
                <a:off x="19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1" name="Line 585"/>
              <p:cNvSpPr>
                <a:spLocks noChangeShapeType="1"/>
              </p:cNvSpPr>
              <p:nvPr/>
            </p:nvSpPr>
            <p:spPr bwMode="auto">
              <a:xfrm flipV="1">
                <a:off x="19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2" name="Line 586"/>
              <p:cNvSpPr>
                <a:spLocks noChangeShapeType="1"/>
              </p:cNvSpPr>
              <p:nvPr/>
            </p:nvSpPr>
            <p:spPr bwMode="auto">
              <a:xfrm flipV="1">
                <a:off x="19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3" name="Line 587"/>
              <p:cNvSpPr>
                <a:spLocks noChangeShapeType="1"/>
              </p:cNvSpPr>
              <p:nvPr/>
            </p:nvSpPr>
            <p:spPr bwMode="auto">
              <a:xfrm flipV="1">
                <a:off x="19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4" name="Line 588"/>
              <p:cNvSpPr>
                <a:spLocks noChangeShapeType="1"/>
              </p:cNvSpPr>
              <p:nvPr/>
            </p:nvSpPr>
            <p:spPr bwMode="auto">
              <a:xfrm flipV="1">
                <a:off x="19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5" name="Line 589"/>
              <p:cNvSpPr>
                <a:spLocks noChangeShapeType="1"/>
              </p:cNvSpPr>
              <p:nvPr/>
            </p:nvSpPr>
            <p:spPr bwMode="auto">
              <a:xfrm flipV="1">
                <a:off x="20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6" name="Line 590"/>
              <p:cNvSpPr>
                <a:spLocks noChangeShapeType="1"/>
              </p:cNvSpPr>
              <p:nvPr/>
            </p:nvSpPr>
            <p:spPr bwMode="auto">
              <a:xfrm flipV="1">
                <a:off x="20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7" name="Line 591"/>
              <p:cNvSpPr>
                <a:spLocks noChangeShapeType="1"/>
              </p:cNvSpPr>
              <p:nvPr/>
            </p:nvSpPr>
            <p:spPr bwMode="auto">
              <a:xfrm flipV="1">
                <a:off x="20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8" name="Line 592"/>
              <p:cNvSpPr>
                <a:spLocks noChangeShapeType="1"/>
              </p:cNvSpPr>
              <p:nvPr/>
            </p:nvSpPr>
            <p:spPr bwMode="auto">
              <a:xfrm flipV="1">
                <a:off x="20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59" name="Line 593"/>
              <p:cNvSpPr>
                <a:spLocks noChangeShapeType="1"/>
              </p:cNvSpPr>
              <p:nvPr/>
            </p:nvSpPr>
            <p:spPr bwMode="auto">
              <a:xfrm flipV="1">
                <a:off x="20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0" name="Line 594"/>
              <p:cNvSpPr>
                <a:spLocks noChangeShapeType="1"/>
              </p:cNvSpPr>
              <p:nvPr/>
            </p:nvSpPr>
            <p:spPr bwMode="auto">
              <a:xfrm flipV="1">
                <a:off x="20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1" name="Line 595"/>
              <p:cNvSpPr>
                <a:spLocks noChangeShapeType="1"/>
              </p:cNvSpPr>
              <p:nvPr/>
            </p:nvSpPr>
            <p:spPr bwMode="auto">
              <a:xfrm flipV="1">
                <a:off x="20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2" name="Line 596"/>
              <p:cNvSpPr>
                <a:spLocks noChangeShapeType="1"/>
              </p:cNvSpPr>
              <p:nvPr/>
            </p:nvSpPr>
            <p:spPr bwMode="auto">
              <a:xfrm flipV="1">
                <a:off x="20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3" name="Line 597"/>
              <p:cNvSpPr>
                <a:spLocks noChangeShapeType="1"/>
              </p:cNvSpPr>
              <p:nvPr/>
            </p:nvSpPr>
            <p:spPr bwMode="auto">
              <a:xfrm flipV="1">
                <a:off x="20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4" name="Line 598"/>
              <p:cNvSpPr>
                <a:spLocks noChangeShapeType="1"/>
              </p:cNvSpPr>
              <p:nvPr/>
            </p:nvSpPr>
            <p:spPr bwMode="auto">
              <a:xfrm flipV="1">
                <a:off x="20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5" name="Line 599"/>
              <p:cNvSpPr>
                <a:spLocks noChangeShapeType="1"/>
              </p:cNvSpPr>
              <p:nvPr/>
            </p:nvSpPr>
            <p:spPr bwMode="auto">
              <a:xfrm flipV="1">
                <a:off x="20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6" name="Line 600"/>
              <p:cNvSpPr>
                <a:spLocks noChangeShapeType="1"/>
              </p:cNvSpPr>
              <p:nvPr/>
            </p:nvSpPr>
            <p:spPr bwMode="auto">
              <a:xfrm flipV="1">
                <a:off x="20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7" name="Line 601"/>
              <p:cNvSpPr>
                <a:spLocks noChangeShapeType="1"/>
              </p:cNvSpPr>
              <p:nvPr/>
            </p:nvSpPr>
            <p:spPr bwMode="auto">
              <a:xfrm flipV="1">
                <a:off x="20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8" name="Line 602"/>
              <p:cNvSpPr>
                <a:spLocks noChangeShapeType="1"/>
              </p:cNvSpPr>
              <p:nvPr/>
            </p:nvSpPr>
            <p:spPr bwMode="auto">
              <a:xfrm flipV="1">
                <a:off x="20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69" name="Line 603"/>
              <p:cNvSpPr>
                <a:spLocks noChangeShapeType="1"/>
              </p:cNvSpPr>
              <p:nvPr/>
            </p:nvSpPr>
            <p:spPr bwMode="auto">
              <a:xfrm flipV="1">
                <a:off x="20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0" name="Line 604"/>
              <p:cNvSpPr>
                <a:spLocks noChangeShapeType="1"/>
              </p:cNvSpPr>
              <p:nvPr/>
            </p:nvSpPr>
            <p:spPr bwMode="auto">
              <a:xfrm flipV="1">
                <a:off x="20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1" name="Line 605"/>
              <p:cNvSpPr>
                <a:spLocks noChangeShapeType="1"/>
              </p:cNvSpPr>
              <p:nvPr/>
            </p:nvSpPr>
            <p:spPr bwMode="auto">
              <a:xfrm flipV="1">
                <a:off x="20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2" name="Line 606"/>
              <p:cNvSpPr>
                <a:spLocks noChangeShapeType="1"/>
              </p:cNvSpPr>
              <p:nvPr/>
            </p:nvSpPr>
            <p:spPr bwMode="auto">
              <a:xfrm flipV="1">
                <a:off x="20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3" name="Line 607"/>
              <p:cNvSpPr>
                <a:spLocks noChangeShapeType="1"/>
              </p:cNvSpPr>
              <p:nvPr/>
            </p:nvSpPr>
            <p:spPr bwMode="auto">
              <a:xfrm flipV="1">
                <a:off x="20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4" name="Line 608"/>
              <p:cNvSpPr>
                <a:spLocks noChangeShapeType="1"/>
              </p:cNvSpPr>
              <p:nvPr/>
            </p:nvSpPr>
            <p:spPr bwMode="auto">
              <a:xfrm flipV="1">
                <a:off x="20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5" name="Line 609"/>
              <p:cNvSpPr>
                <a:spLocks noChangeShapeType="1"/>
              </p:cNvSpPr>
              <p:nvPr/>
            </p:nvSpPr>
            <p:spPr bwMode="auto">
              <a:xfrm flipV="1">
                <a:off x="20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6" name="Line 610"/>
              <p:cNvSpPr>
                <a:spLocks noChangeShapeType="1"/>
              </p:cNvSpPr>
              <p:nvPr/>
            </p:nvSpPr>
            <p:spPr bwMode="auto">
              <a:xfrm flipV="1">
                <a:off x="20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7" name="Line 611"/>
              <p:cNvSpPr>
                <a:spLocks noChangeShapeType="1"/>
              </p:cNvSpPr>
              <p:nvPr/>
            </p:nvSpPr>
            <p:spPr bwMode="auto">
              <a:xfrm flipV="1">
                <a:off x="20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8" name="Line 612"/>
              <p:cNvSpPr>
                <a:spLocks noChangeShapeType="1"/>
              </p:cNvSpPr>
              <p:nvPr/>
            </p:nvSpPr>
            <p:spPr bwMode="auto">
              <a:xfrm flipV="1">
                <a:off x="20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79" name="Line 613"/>
              <p:cNvSpPr>
                <a:spLocks noChangeShapeType="1"/>
              </p:cNvSpPr>
              <p:nvPr/>
            </p:nvSpPr>
            <p:spPr bwMode="auto">
              <a:xfrm flipV="1">
                <a:off x="20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0" name="Line 614"/>
              <p:cNvSpPr>
                <a:spLocks noChangeShapeType="1"/>
              </p:cNvSpPr>
              <p:nvPr/>
            </p:nvSpPr>
            <p:spPr bwMode="auto">
              <a:xfrm flipV="1">
                <a:off x="21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1" name="Line 615"/>
              <p:cNvSpPr>
                <a:spLocks noChangeShapeType="1"/>
              </p:cNvSpPr>
              <p:nvPr/>
            </p:nvSpPr>
            <p:spPr bwMode="auto">
              <a:xfrm flipV="1">
                <a:off x="21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2" name="Line 616"/>
              <p:cNvSpPr>
                <a:spLocks noChangeShapeType="1"/>
              </p:cNvSpPr>
              <p:nvPr/>
            </p:nvSpPr>
            <p:spPr bwMode="auto">
              <a:xfrm flipV="1">
                <a:off x="21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3" name="Line 617"/>
              <p:cNvSpPr>
                <a:spLocks noChangeShapeType="1"/>
              </p:cNvSpPr>
              <p:nvPr/>
            </p:nvSpPr>
            <p:spPr bwMode="auto">
              <a:xfrm flipV="1">
                <a:off x="21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4" name="Line 618"/>
              <p:cNvSpPr>
                <a:spLocks noChangeShapeType="1"/>
              </p:cNvSpPr>
              <p:nvPr/>
            </p:nvSpPr>
            <p:spPr bwMode="auto">
              <a:xfrm flipV="1">
                <a:off x="21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5" name="Line 619"/>
              <p:cNvSpPr>
                <a:spLocks noChangeShapeType="1"/>
              </p:cNvSpPr>
              <p:nvPr/>
            </p:nvSpPr>
            <p:spPr bwMode="auto">
              <a:xfrm flipV="1">
                <a:off x="21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6" name="Line 620"/>
              <p:cNvSpPr>
                <a:spLocks noChangeShapeType="1"/>
              </p:cNvSpPr>
              <p:nvPr/>
            </p:nvSpPr>
            <p:spPr bwMode="auto">
              <a:xfrm flipV="1">
                <a:off x="21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7" name="Line 621"/>
              <p:cNvSpPr>
                <a:spLocks noChangeShapeType="1"/>
              </p:cNvSpPr>
              <p:nvPr/>
            </p:nvSpPr>
            <p:spPr bwMode="auto">
              <a:xfrm flipV="1">
                <a:off x="21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8" name="Line 622"/>
              <p:cNvSpPr>
                <a:spLocks noChangeShapeType="1"/>
              </p:cNvSpPr>
              <p:nvPr/>
            </p:nvSpPr>
            <p:spPr bwMode="auto">
              <a:xfrm flipV="1">
                <a:off x="21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89" name="Line 623"/>
              <p:cNvSpPr>
                <a:spLocks noChangeShapeType="1"/>
              </p:cNvSpPr>
              <p:nvPr/>
            </p:nvSpPr>
            <p:spPr bwMode="auto">
              <a:xfrm flipV="1">
                <a:off x="21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0" name="Line 624"/>
              <p:cNvSpPr>
                <a:spLocks noChangeShapeType="1"/>
              </p:cNvSpPr>
              <p:nvPr/>
            </p:nvSpPr>
            <p:spPr bwMode="auto">
              <a:xfrm flipV="1">
                <a:off x="21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1" name="Line 625"/>
              <p:cNvSpPr>
                <a:spLocks noChangeShapeType="1"/>
              </p:cNvSpPr>
              <p:nvPr/>
            </p:nvSpPr>
            <p:spPr bwMode="auto">
              <a:xfrm flipV="1">
                <a:off x="21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2" name="Line 626"/>
              <p:cNvSpPr>
                <a:spLocks noChangeShapeType="1"/>
              </p:cNvSpPr>
              <p:nvPr/>
            </p:nvSpPr>
            <p:spPr bwMode="auto">
              <a:xfrm flipV="1">
                <a:off x="21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3" name="Line 627"/>
              <p:cNvSpPr>
                <a:spLocks noChangeShapeType="1"/>
              </p:cNvSpPr>
              <p:nvPr/>
            </p:nvSpPr>
            <p:spPr bwMode="auto">
              <a:xfrm flipV="1">
                <a:off x="21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4" name="Line 628"/>
              <p:cNvSpPr>
                <a:spLocks noChangeShapeType="1"/>
              </p:cNvSpPr>
              <p:nvPr/>
            </p:nvSpPr>
            <p:spPr bwMode="auto">
              <a:xfrm flipV="1">
                <a:off x="21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5" name="Line 629"/>
              <p:cNvSpPr>
                <a:spLocks noChangeShapeType="1"/>
              </p:cNvSpPr>
              <p:nvPr/>
            </p:nvSpPr>
            <p:spPr bwMode="auto">
              <a:xfrm flipV="1">
                <a:off x="21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6" name="Line 630"/>
              <p:cNvSpPr>
                <a:spLocks noChangeShapeType="1"/>
              </p:cNvSpPr>
              <p:nvPr/>
            </p:nvSpPr>
            <p:spPr bwMode="auto">
              <a:xfrm flipV="1">
                <a:off x="21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7" name="Line 631"/>
              <p:cNvSpPr>
                <a:spLocks noChangeShapeType="1"/>
              </p:cNvSpPr>
              <p:nvPr/>
            </p:nvSpPr>
            <p:spPr bwMode="auto">
              <a:xfrm flipV="1">
                <a:off x="21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8" name="Line 632"/>
              <p:cNvSpPr>
                <a:spLocks noChangeShapeType="1"/>
              </p:cNvSpPr>
              <p:nvPr/>
            </p:nvSpPr>
            <p:spPr bwMode="auto">
              <a:xfrm flipV="1">
                <a:off x="21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399" name="Line 633"/>
              <p:cNvSpPr>
                <a:spLocks noChangeShapeType="1"/>
              </p:cNvSpPr>
              <p:nvPr/>
            </p:nvSpPr>
            <p:spPr bwMode="auto">
              <a:xfrm flipV="1">
                <a:off x="21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0" name="Line 634"/>
              <p:cNvSpPr>
                <a:spLocks noChangeShapeType="1"/>
              </p:cNvSpPr>
              <p:nvPr/>
            </p:nvSpPr>
            <p:spPr bwMode="auto">
              <a:xfrm flipV="1">
                <a:off x="21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1" name="Line 635"/>
              <p:cNvSpPr>
                <a:spLocks noChangeShapeType="1"/>
              </p:cNvSpPr>
              <p:nvPr/>
            </p:nvSpPr>
            <p:spPr bwMode="auto">
              <a:xfrm flipV="1">
                <a:off x="21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2" name="Line 636"/>
              <p:cNvSpPr>
                <a:spLocks noChangeShapeType="1"/>
              </p:cNvSpPr>
              <p:nvPr/>
            </p:nvSpPr>
            <p:spPr bwMode="auto">
              <a:xfrm flipV="1">
                <a:off x="21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3" name="Line 637"/>
              <p:cNvSpPr>
                <a:spLocks noChangeShapeType="1"/>
              </p:cNvSpPr>
              <p:nvPr/>
            </p:nvSpPr>
            <p:spPr bwMode="auto">
              <a:xfrm flipV="1">
                <a:off x="21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4" name="Line 638"/>
              <p:cNvSpPr>
                <a:spLocks noChangeShapeType="1"/>
              </p:cNvSpPr>
              <p:nvPr/>
            </p:nvSpPr>
            <p:spPr bwMode="auto">
              <a:xfrm flipV="1">
                <a:off x="21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405" name="Line 639"/>
              <p:cNvSpPr>
                <a:spLocks noChangeShapeType="1"/>
              </p:cNvSpPr>
              <p:nvPr/>
            </p:nvSpPr>
            <p:spPr bwMode="auto">
              <a:xfrm flipV="1">
                <a:off x="22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7353" name="Group 640"/>
            <p:cNvGrpSpPr>
              <a:grpSpLocks/>
            </p:cNvGrpSpPr>
            <p:nvPr/>
          </p:nvGrpSpPr>
          <p:grpSpPr bwMode="auto">
            <a:xfrm>
              <a:off x="2532" y="3806"/>
              <a:ext cx="756" cy="23"/>
              <a:chOff x="2209" y="3806"/>
              <a:chExt cx="799" cy="23"/>
            </a:xfrm>
          </p:grpSpPr>
          <p:sp>
            <p:nvSpPr>
              <p:cNvPr id="58006" name="Line 641"/>
              <p:cNvSpPr>
                <a:spLocks noChangeShapeType="1"/>
              </p:cNvSpPr>
              <p:nvPr/>
            </p:nvSpPr>
            <p:spPr bwMode="auto">
              <a:xfrm flipV="1">
                <a:off x="22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7" name="Line 642"/>
              <p:cNvSpPr>
                <a:spLocks noChangeShapeType="1"/>
              </p:cNvSpPr>
              <p:nvPr/>
            </p:nvSpPr>
            <p:spPr bwMode="auto">
              <a:xfrm flipV="1">
                <a:off x="22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8" name="Line 643"/>
              <p:cNvSpPr>
                <a:spLocks noChangeShapeType="1"/>
              </p:cNvSpPr>
              <p:nvPr/>
            </p:nvSpPr>
            <p:spPr bwMode="auto">
              <a:xfrm flipV="1">
                <a:off x="22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9" name="Line 644"/>
              <p:cNvSpPr>
                <a:spLocks noChangeShapeType="1"/>
              </p:cNvSpPr>
              <p:nvPr/>
            </p:nvSpPr>
            <p:spPr bwMode="auto">
              <a:xfrm flipV="1">
                <a:off x="22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0" name="Line 645"/>
              <p:cNvSpPr>
                <a:spLocks noChangeShapeType="1"/>
              </p:cNvSpPr>
              <p:nvPr/>
            </p:nvSpPr>
            <p:spPr bwMode="auto">
              <a:xfrm flipV="1">
                <a:off x="22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1" name="Line 646"/>
              <p:cNvSpPr>
                <a:spLocks noChangeShapeType="1"/>
              </p:cNvSpPr>
              <p:nvPr/>
            </p:nvSpPr>
            <p:spPr bwMode="auto">
              <a:xfrm flipV="1">
                <a:off x="22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2" name="Line 647"/>
              <p:cNvSpPr>
                <a:spLocks noChangeShapeType="1"/>
              </p:cNvSpPr>
              <p:nvPr/>
            </p:nvSpPr>
            <p:spPr bwMode="auto">
              <a:xfrm flipV="1">
                <a:off x="22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3" name="Line 648"/>
              <p:cNvSpPr>
                <a:spLocks noChangeShapeType="1"/>
              </p:cNvSpPr>
              <p:nvPr/>
            </p:nvSpPr>
            <p:spPr bwMode="auto">
              <a:xfrm flipV="1">
                <a:off x="22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4" name="Line 649"/>
              <p:cNvSpPr>
                <a:spLocks noChangeShapeType="1"/>
              </p:cNvSpPr>
              <p:nvPr/>
            </p:nvSpPr>
            <p:spPr bwMode="auto">
              <a:xfrm flipV="1">
                <a:off x="22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5" name="Line 650"/>
              <p:cNvSpPr>
                <a:spLocks noChangeShapeType="1"/>
              </p:cNvSpPr>
              <p:nvPr/>
            </p:nvSpPr>
            <p:spPr bwMode="auto">
              <a:xfrm flipV="1">
                <a:off x="22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6" name="Line 651"/>
              <p:cNvSpPr>
                <a:spLocks noChangeShapeType="1"/>
              </p:cNvSpPr>
              <p:nvPr/>
            </p:nvSpPr>
            <p:spPr bwMode="auto">
              <a:xfrm flipV="1">
                <a:off x="22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7" name="Line 652"/>
              <p:cNvSpPr>
                <a:spLocks noChangeShapeType="1"/>
              </p:cNvSpPr>
              <p:nvPr/>
            </p:nvSpPr>
            <p:spPr bwMode="auto">
              <a:xfrm flipV="1">
                <a:off x="22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8" name="Line 653"/>
              <p:cNvSpPr>
                <a:spLocks noChangeShapeType="1"/>
              </p:cNvSpPr>
              <p:nvPr/>
            </p:nvSpPr>
            <p:spPr bwMode="auto">
              <a:xfrm flipV="1">
                <a:off x="22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19" name="Line 654"/>
              <p:cNvSpPr>
                <a:spLocks noChangeShapeType="1"/>
              </p:cNvSpPr>
              <p:nvPr/>
            </p:nvSpPr>
            <p:spPr bwMode="auto">
              <a:xfrm flipV="1">
                <a:off x="22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0" name="Line 655"/>
              <p:cNvSpPr>
                <a:spLocks noChangeShapeType="1"/>
              </p:cNvSpPr>
              <p:nvPr/>
            </p:nvSpPr>
            <p:spPr bwMode="auto">
              <a:xfrm flipV="1">
                <a:off x="22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1" name="Line 656"/>
              <p:cNvSpPr>
                <a:spLocks noChangeShapeType="1"/>
              </p:cNvSpPr>
              <p:nvPr/>
            </p:nvSpPr>
            <p:spPr bwMode="auto">
              <a:xfrm flipV="1">
                <a:off x="22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2" name="Line 657"/>
              <p:cNvSpPr>
                <a:spLocks noChangeShapeType="1"/>
              </p:cNvSpPr>
              <p:nvPr/>
            </p:nvSpPr>
            <p:spPr bwMode="auto">
              <a:xfrm flipV="1">
                <a:off x="22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3" name="Line 658"/>
              <p:cNvSpPr>
                <a:spLocks noChangeShapeType="1"/>
              </p:cNvSpPr>
              <p:nvPr/>
            </p:nvSpPr>
            <p:spPr bwMode="auto">
              <a:xfrm flipV="1">
                <a:off x="22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4" name="Line 659"/>
              <p:cNvSpPr>
                <a:spLocks noChangeShapeType="1"/>
              </p:cNvSpPr>
              <p:nvPr/>
            </p:nvSpPr>
            <p:spPr bwMode="auto">
              <a:xfrm flipV="1">
                <a:off x="22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5" name="Line 660"/>
              <p:cNvSpPr>
                <a:spLocks noChangeShapeType="1"/>
              </p:cNvSpPr>
              <p:nvPr/>
            </p:nvSpPr>
            <p:spPr bwMode="auto">
              <a:xfrm flipV="1">
                <a:off x="22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6" name="Line 661"/>
              <p:cNvSpPr>
                <a:spLocks noChangeShapeType="1"/>
              </p:cNvSpPr>
              <p:nvPr/>
            </p:nvSpPr>
            <p:spPr bwMode="auto">
              <a:xfrm flipV="1">
                <a:off x="22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7" name="Line 662"/>
              <p:cNvSpPr>
                <a:spLocks noChangeShapeType="1"/>
              </p:cNvSpPr>
              <p:nvPr/>
            </p:nvSpPr>
            <p:spPr bwMode="auto">
              <a:xfrm flipV="1">
                <a:off x="22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8" name="Line 663"/>
              <p:cNvSpPr>
                <a:spLocks noChangeShapeType="1"/>
              </p:cNvSpPr>
              <p:nvPr/>
            </p:nvSpPr>
            <p:spPr bwMode="auto">
              <a:xfrm flipV="1">
                <a:off x="22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29" name="Line 664"/>
              <p:cNvSpPr>
                <a:spLocks noChangeShapeType="1"/>
              </p:cNvSpPr>
              <p:nvPr/>
            </p:nvSpPr>
            <p:spPr bwMode="auto">
              <a:xfrm flipV="1">
                <a:off x="22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0" name="Line 665"/>
              <p:cNvSpPr>
                <a:spLocks noChangeShapeType="1"/>
              </p:cNvSpPr>
              <p:nvPr/>
            </p:nvSpPr>
            <p:spPr bwMode="auto">
              <a:xfrm flipV="1">
                <a:off x="23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1" name="Line 666"/>
              <p:cNvSpPr>
                <a:spLocks noChangeShapeType="1"/>
              </p:cNvSpPr>
              <p:nvPr/>
            </p:nvSpPr>
            <p:spPr bwMode="auto">
              <a:xfrm flipV="1">
                <a:off x="23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2" name="Line 667"/>
              <p:cNvSpPr>
                <a:spLocks noChangeShapeType="1"/>
              </p:cNvSpPr>
              <p:nvPr/>
            </p:nvSpPr>
            <p:spPr bwMode="auto">
              <a:xfrm flipV="1">
                <a:off x="23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3" name="Line 668"/>
              <p:cNvSpPr>
                <a:spLocks noChangeShapeType="1"/>
              </p:cNvSpPr>
              <p:nvPr/>
            </p:nvSpPr>
            <p:spPr bwMode="auto">
              <a:xfrm flipV="1">
                <a:off x="23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4" name="Line 669"/>
              <p:cNvSpPr>
                <a:spLocks noChangeShapeType="1"/>
              </p:cNvSpPr>
              <p:nvPr/>
            </p:nvSpPr>
            <p:spPr bwMode="auto">
              <a:xfrm flipV="1">
                <a:off x="23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5" name="Line 670"/>
              <p:cNvSpPr>
                <a:spLocks noChangeShapeType="1"/>
              </p:cNvSpPr>
              <p:nvPr/>
            </p:nvSpPr>
            <p:spPr bwMode="auto">
              <a:xfrm flipV="1">
                <a:off x="23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6" name="Line 671"/>
              <p:cNvSpPr>
                <a:spLocks noChangeShapeType="1"/>
              </p:cNvSpPr>
              <p:nvPr/>
            </p:nvSpPr>
            <p:spPr bwMode="auto">
              <a:xfrm flipV="1">
                <a:off x="23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7" name="Line 672"/>
              <p:cNvSpPr>
                <a:spLocks noChangeShapeType="1"/>
              </p:cNvSpPr>
              <p:nvPr/>
            </p:nvSpPr>
            <p:spPr bwMode="auto">
              <a:xfrm flipV="1">
                <a:off x="23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8" name="Line 673"/>
              <p:cNvSpPr>
                <a:spLocks noChangeShapeType="1"/>
              </p:cNvSpPr>
              <p:nvPr/>
            </p:nvSpPr>
            <p:spPr bwMode="auto">
              <a:xfrm flipV="1">
                <a:off x="23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39" name="Line 674"/>
              <p:cNvSpPr>
                <a:spLocks noChangeShapeType="1"/>
              </p:cNvSpPr>
              <p:nvPr/>
            </p:nvSpPr>
            <p:spPr bwMode="auto">
              <a:xfrm flipV="1">
                <a:off x="23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0" name="Line 675"/>
              <p:cNvSpPr>
                <a:spLocks noChangeShapeType="1"/>
              </p:cNvSpPr>
              <p:nvPr/>
            </p:nvSpPr>
            <p:spPr bwMode="auto">
              <a:xfrm flipV="1">
                <a:off x="23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1" name="Line 676"/>
              <p:cNvSpPr>
                <a:spLocks noChangeShapeType="1"/>
              </p:cNvSpPr>
              <p:nvPr/>
            </p:nvSpPr>
            <p:spPr bwMode="auto">
              <a:xfrm flipV="1">
                <a:off x="23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2" name="Line 677"/>
              <p:cNvSpPr>
                <a:spLocks noChangeShapeType="1"/>
              </p:cNvSpPr>
              <p:nvPr/>
            </p:nvSpPr>
            <p:spPr bwMode="auto">
              <a:xfrm flipV="1">
                <a:off x="23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3" name="Line 678"/>
              <p:cNvSpPr>
                <a:spLocks noChangeShapeType="1"/>
              </p:cNvSpPr>
              <p:nvPr/>
            </p:nvSpPr>
            <p:spPr bwMode="auto">
              <a:xfrm flipV="1">
                <a:off x="23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4" name="Line 679"/>
              <p:cNvSpPr>
                <a:spLocks noChangeShapeType="1"/>
              </p:cNvSpPr>
              <p:nvPr/>
            </p:nvSpPr>
            <p:spPr bwMode="auto">
              <a:xfrm flipV="1">
                <a:off x="23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5" name="Line 680"/>
              <p:cNvSpPr>
                <a:spLocks noChangeShapeType="1"/>
              </p:cNvSpPr>
              <p:nvPr/>
            </p:nvSpPr>
            <p:spPr bwMode="auto">
              <a:xfrm flipV="1">
                <a:off x="23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6" name="Line 681"/>
              <p:cNvSpPr>
                <a:spLocks noChangeShapeType="1"/>
              </p:cNvSpPr>
              <p:nvPr/>
            </p:nvSpPr>
            <p:spPr bwMode="auto">
              <a:xfrm flipV="1">
                <a:off x="23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7" name="Line 682"/>
              <p:cNvSpPr>
                <a:spLocks noChangeShapeType="1"/>
              </p:cNvSpPr>
              <p:nvPr/>
            </p:nvSpPr>
            <p:spPr bwMode="auto">
              <a:xfrm flipV="1">
                <a:off x="23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8" name="Line 683"/>
              <p:cNvSpPr>
                <a:spLocks noChangeShapeType="1"/>
              </p:cNvSpPr>
              <p:nvPr/>
            </p:nvSpPr>
            <p:spPr bwMode="auto">
              <a:xfrm flipV="1">
                <a:off x="23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49" name="Line 684"/>
              <p:cNvSpPr>
                <a:spLocks noChangeShapeType="1"/>
              </p:cNvSpPr>
              <p:nvPr/>
            </p:nvSpPr>
            <p:spPr bwMode="auto">
              <a:xfrm flipV="1">
                <a:off x="23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0" name="Line 685"/>
              <p:cNvSpPr>
                <a:spLocks noChangeShapeType="1"/>
              </p:cNvSpPr>
              <p:nvPr/>
            </p:nvSpPr>
            <p:spPr bwMode="auto">
              <a:xfrm flipV="1">
                <a:off x="23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1" name="Line 686"/>
              <p:cNvSpPr>
                <a:spLocks noChangeShapeType="1"/>
              </p:cNvSpPr>
              <p:nvPr/>
            </p:nvSpPr>
            <p:spPr bwMode="auto">
              <a:xfrm flipV="1">
                <a:off x="23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2" name="Line 687"/>
              <p:cNvSpPr>
                <a:spLocks noChangeShapeType="1"/>
              </p:cNvSpPr>
              <p:nvPr/>
            </p:nvSpPr>
            <p:spPr bwMode="auto">
              <a:xfrm flipV="1">
                <a:off x="23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3" name="Line 688"/>
              <p:cNvSpPr>
                <a:spLocks noChangeShapeType="1"/>
              </p:cNvSpPr>
              <p:nvPr/>
            </p:nvSpPr>
            <p:spPr bwMode="auto">
              <a:xfrm flipV="1">
                <a:off x="23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4" name="Line 689"/>
              <p:cNvSpPr>
                <a:spLocks noChangeShapeType="1"/>
              </p:cNvSpPr>
              <p:nvPr/>
            </p:nvSpPr>
            <p:spPr bwMode="auto">
              <a:xfrm flipV="1">
                <a:off x="24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5" name="Line 690"/>
              <p:cNvSpPr>
                <a:spLocks noChangeShapeType="1"/>
              </p:cNvSpPr>
              <p:nvPr/>
            </p:nvSpPr>
            <p:spPr bwMode="auto">
              <a:xfrm flipV="1">
                <a:off x="24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6" name="Line 691"/>
              <p:cNvSpPr>
                <a:spLocks noChangeShapeType="1"/>
              </p:cNvSpPr>
              <p:nvPr/>
            </p:nvSpPr>
            <p:spPr bwMode="auto">
              <a:xfrm flipV="1">
                <a:off x="24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7" name="Line 692"/>
              <p:cNvSpPr>
                <a:spLocks noChangeShapeType="1"/>
              </p:cNvSpPr>
              <p:nvPr/>
            </p:nvSpPr>
            <p:spPr bwMode="auto">
              <a:xfrm flipV="1">
                <a:off x="24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8" name="Line 693"/>
              <p:cNvSpPr>
                <a:spLocks noChangeShapeType="1"/>
              </p:cNvSpPr>
              <p:nvPr/>
            </p:nvSpPr>
            <p:spPr bwMode="auto">
              <a:xfrm flipV="1">
                <a:off x="24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59" name="Line 694"/>
              <p:cNvSpPr>
                <a:spLocks noChangeShapeType="1"/>
              </p:cNvSpPr>
              <p:nvPr/>
            </p:nvSpPr>
            <p:spPr bwMode="auto">
              <a:xfrm flipV="1">
                <a:off x="24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0" name="Line 695"/>
              <p:cNvSpPr>
                <a:spLocks noChangeShapeType="1"/>
              </p:cNvSpPr>
              <p:nvPr/>
            </p:nvSpPr>
            <p:spPr bwMode="auto">
              <a:xfrm flipV="1">
                <a:off x="24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1" name="Line 696"/>
              <p:cNvSpPr>
                <a:spLocks noChangeShapeType="1"/>
              </p:cNvSpPr>
              <p:nvPr/>
            </p:nvSpPr>
            <p:spPr bwMode="auto">
              <a:xfrm flipV="1">
                <a:off x="24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2" name="Line 697"/>
              <p:cNvSpPr>
                <a:spLocks noChangeShapeType="1"/>
              </p:cNvSpPr>
              <p:nvPr/>
            </p:nvSpPr>
            <p:spPr bwMode="auto">
              <a:xfrm flipV="1">
                <a:off x="24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3" name="Line 698"/>
              <p:cNvSpPr>
                <a:spLocks noChangeShapeType="1"/>
              </p:cNvSpPr>
              <p:nvPr/>
            </p:nvSpPr>
            <p:spPr bwMode="auto">
              <a:xfrm flipV="1">
                <a:off x="24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4" name="Line 699"/>
              <p:cNvSpPr>
                <a:spLocks noChangeShapeType="1"/>
              </p:cNvSpPr>
              <p:nvPr/>
            </p:nvSpPr>
            <p:spPr bwMode="auto">
              <a:xfrm flipV="1">
                <a:off x="24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5" name="Line 700"/>
              <p:cNvSpPr>
                <a:spLocks noChangeShapeType="1"/>
              </p:cNvSpPr>
              <p:nvPr/>
            </p:nvSpPr>
            <p:spPr bwMode="auto">
              <a:xfrm flipV="1">
                <a:off x="24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6" name="Line 701"/>
              <p:cNvSpPr>
                <a:spLocks noChangeShapeType="1"/>
              </p:cNvSpPr>
              <p:nvPr/>
            </p:nvSpPr>
            <p:spPr bwMode="auto">
              <a:xfrm flipV="1">
                <a:off x="24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7" name="Line 702"/>
              <p:cNvSpPr>
                <a:spLocks noChangeShapeType="1"/>
              </p:cNvSpPr>
              <p:nvPr/>
            </p:nvSpPr>
            <p:spPr bwMode="auto">
              <a:xfrm flipV="1">
                <a:off x="24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8" name="Line 703"/>
              <p:cNvSpPr>
                <a:spLocks noChangeShapeType="1"/>
              </p:cNvSpPr>
              <p:nvPr/>
            </p:nvSpPr>
            <p:spPr bwMode="auto">
              <a:xfrm flipV="1">
                <a:off x="24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69" name="Line 704"/>
              <p:cNvSpPr>
                <a:spLocks noChangeShapeType="1"/>
              </p:cNvSpPr>
              <p:nvPr/>
            </p:nvSpPr>
            <p:spPr bwMode="auto">
              <a:xfrm flipV="1">
                <a:off x="24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0" name="Line 705"/>
              <p:cNvSpPr>
                <a:spLocks noChangeShapeType="1"/>
              </p:cNvSpPr>
              <p:nvPr/>
            </p:nvSpPr>
            <p:spPr bwMode="auto">
              <a:xfrm flipV="1">
                <a:off x="24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1" name="Line 706"/>
              <p:cNvSpPr>
                <a:spLocks noChangeShapeType="1"/>
              </p:cNvSpPr>
              <p:nvPr/>
            </p:nvSpPr>
            <p:spPr bwMode="auto">
              <a:xfrm flipV="1">
                <a:off x="24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2" name="Line 707"/>
              <p:cNvSpPr>
                <a:spLocks noChangeShapeType="1"/>
              </p:cNvSpPr>
              <p:nvPr/>
            </p:nvSpPr>
            <p:spPr bwMode="auto">
              <a:xfrm flipV="1">
                <a:off x="24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3" name="Line 708"/>
              <p:cNvSpPr>
                <a:spLocks noChangeShapeType="1"/>
              </p:cNvSpPr>
              <p:nvPr/>
            </p:nvSpPr>
            <p:spPr bwMode="auto">
              <a:xfrm flipV="1">
                <a:off x="24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4" name="Line 709"/>
              <p:cNvSpPr>
                <a:spLocks noChangeShapeType="1"/>
              </p:cNvSpPr>
              <p:nvPr/>
            </p:nvSpPr>
            <p:spPr bwMode="auto">
              <a:xfrm flipV="1">
                <a:off x="24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5" name="Line 710"/>
              <p:cNvSpPr>
                <a:spLocks noChangeShapeType="1"/>
              </p:cNvSpPr>
              <p:nvPr/>
            </p:nvSpPr>
            <p:spPr bwMode="auto">
              <a:xfrm flipV="1">
                <a:off x="24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6" name="Line 711"/>
              <p:cNvSpPr>
                <a:spLocks noChangeShapeType="1"/>
              </p:cNvSpPr>
              <p:nvPr/>
            </p:nvSpPr>
            <p:spPr bwMode="auto">
              <a:xfrm flipV="1">
                <a:off x="24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7" name="Line 712"/>
              <p:cNvSpPr>
                <a:spLocks noChangeShapeType="1"/>
              </p:cNvSpPr>
              <p:nvPr/>
            </p:nvSpPr>
            <p:spPr bwMode="auto">
              <a:xfrm flipV="1">
                <a:off x="24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8" name="Line 713"/>
              <p:cNvSpPr>
                <a:spLocks noChangeShapeType="1"/>
              </p:cNvSpPr>
              <p:nvPr/>
            </p:nvSpPr>
            <p:spPr bwMode="auto">
              <a:xfrm flipV="1">
                <a:off x="24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79" name="Line 714"/>
              <p:cNvSpPr>
                <a:spLocks noChangeShapeType="1"/>
              </p:cNvSpPr>
              <p:nvPr/>
            </p:nvSpPr>
            <p:spPr bwMode="auto">
              <a:xfrm flipV="1">
                <a:off x="25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0" name="Line 715"/>
              <p:cNvSpPr>
                <a:spLocks noChangeShapeType="1"/>
              </p:cNvSpPr>
              <p:nvPr/>
            </p:nvSpPr>
            <p:spPr bwMode="auto">
              <a:xfrm flipV="1">
                <a:off x="25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1" name="Line 716"/>
              <p:cNvSpPr>
                <a:spLocks noChangeShapeType="1"/>
              </p:cNvSpPr>
              <p:nvPr/>
            </p:nvSpPr>
            <p:spPr bwMode="auto">
              <a:xfrm flipV="1">
                <a:off x="25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2" name="Line 717"/>
              <p:cNvSpPr>
                <a:spLocks noChangeShapeType="1"/>
              </p:cNvSpPr>
              <p:nvPr/>
            </p:nvSpPr>
            <p:spPr bwMode="auto">
              <a:xfrm flipV="1">
                <a:off x="25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3" name="Line 718"/>
              <p:cNvSpPr>
                <a:spLocks noChangeShapeType="1"/>
              </p:cNvSpPr>
              <p:nvPr/>
            </p:nvSpPr>
            <p:spPr bwMode="auto">
              <a:xfrm flipV="1">
                <a:off x="25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4" name="Line 719"/>
              <p:cNvSpPr>
                <a:spLocks noChangeShapeType="1"/>
              </p:cNvSpPr>
              <p:nvPr/>
            </p:nvSpPr>
            <p:spPr bwMode="auto">
              <a:xfrm flipV="1">
                <a:off x="25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5" name="Line 720"/>
              <p:cNvSpPr>
                <a:spLocks noChangeShapeType="1"/>
              </p:cNvSpPr>
              <p:nvPr/>
            </p:nvSpPr>
            <p:spPr bwMode="auto">
              <a:xfrm flipV="1">
                <a:off x="25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6" name="Line 721"/>
              <p:cNvSpPr>
                <a:spLocks noChangeShapeType="1"/>
              </p:cNvSpPr>
              <p:nvPr/>
            </p:nvSpPr>
            <p:spPr bwMode="auto">
              <a:xfrm flipV="1">
                <a:off x="25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7" name="Line 722"/>
              <p:cNvSpPr>
                <a:spLocks noChangeShapeType="1"/>
              </p:cNvSpPr>
              <p:nvPr/>
            </p:nvSpPr>
            <p:spPr bwMode="auto">
              <a:xfrm flipV="1">
                <a:off x="25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8" name="Line 723"/>
              <p:cNvSpPr>
                <a:spLocks noChangeShapeType="1"/>
              </p:cNvSpPr>
              <p:nvPr/>
            </p:nvSpPr>
            <p:spPr bwMode="auto">
              <a:xfrm flipV="1">
                <a:off x="25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89" name="Line 724"/>
              <p:cNvSpPr>
                <a:spLocks noChangeShapeType="1"/>
              </p:cNvSpPr>
              <p:nvPr/>
            </p:nvSpPr>
            <p:spPr bwMode="auto">
              <a:xfrm flipV="1">
                <a:off x="25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0" name="Line 725"/>
              <p:cNvSpPr>
                <a:spLocks noChangeShapeType="1"/>
              </p:cNvSpPr>
              <p:nvPr/>
            </p:nvSpPr>
            <p:spPr bwMode="auto">
              <a:xfrm flipV="1">
                <a:off x="25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1" name="Line 726"/>
              <p:cNvSpPr>
                <a:spLocks noChangeShapeType="1"/>
              </p:cNvSpPr>
              <p:nvPr/>
            </p:nvSpPr>
            <p:spPr bwMode="auto">
              <a:xfrm flipV="1">
                <a:off x="25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2" name="Line 727"/>
              <p:cNvSpPr>
                <a:spLocks noChangeShapeType="1"/>
              </p:cNvSpPr>
              <p:nvPr/>
            </p:nvSpPr>
            <p:spPr bwMode="auto">
              <a:xfrm flipV="1">
                <a:off x="25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3" name="Line 728"/>
              <p:cNvSpPr>
                <a:spLocks noChangeShapeType="1"/>
              </p:cNvSpPr>
              <p:nvPr/>
            </p:nvSpPr>
            <p:spPr bwMode="auto">
              <a:xfrm flipV="1">
                <a:off x="25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4" name="Line 729"/>
              <p:cNvSpPr>
                <a:spLocks noChangeShapeType="1"/>
              </p:cNvSpPr>
              <p:nvPr/>
            </p:nvSpPr>
            <p:spPr bwMode="auto">
              <a:xfrm flipV="1">
                <a:off x="25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5" name="Line 730"/>
              <p:cNvSpPr>
                <a:spLocks noChangeShapeType="1"/>
              </p:cNvSpPr>
              <p:nvPr/>
            </p:nvSpPr>
            <p:spPr bwMode="auto">
              <a:xfrm flipV="1">
                <a:off x="25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6" name="Line 731"/>
              <p:cNvSpPr>
                <a:spLocks noChangeShapeType="1"/>
              </p:cNvSpPr>
              <p:nvPr/>
            </p:nvSpPr>
            <p:spPr bwMode="auto">
              <a:xfrm flipV="1">
                <a:off x="25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7" name="Line 732"/>
              <p:cNvSpPr>
                <a:spLocks noChangeShapeType="1"/>
              </p:cNvSpPr>
              <p:nvPr/>
            </p:nvSpPr>
            <p:spPr bwMode="auto">
              <a:xfrm flipV="1">
                <a:off x="25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8" name="Line 733"/>
              <p:cNvSpPr>
                <a:spLocks noChangeShapeType="1"/>
              </p:cNvSpPr>
              <p:nvPr/>
            </p:nvSpPr>
            <p:spPr bwMode="auto">
              <a:xfrm flipV="1">
                <a:off x="25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99" name="Line 734"/>
              <p:cNvSpPr>
                <a:spLocks noChangeShapeType="1"/>
              </p:cNvSpPr>
              <p:nvPr/>
            </p:nvSpPr>
            <p:spPr bwMode="auto">
              <a:xfrm flipV="1">
                <a:off x="25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0" name="Line 735"/>
              <p:cNvSpPr>
                <a:spLocks noChangeShapeType="1"/>
              </p:cNvSpPr>
              <p:nvPr/>
            </p:nvSpPr>
            <p:spPr bwMode="auto">
              <a:xfrm flipV="1">
                <a:off x="25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1" name="Line 736"/>
              <p:cNvSpPr>
                <a:spLocks noChangeShapeType="1"/>
              </p:cNvSpPr>
              <p:nvPr/>
            </p:nvSpPr>
            <p:spPr bwMode="auto">
              <a:xfrm flipV="1">
                <a:off x="25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2" name="Line 737"/>
              <p:cNvSpPr>
                <a:spLocks noChangeShapeType="1"/>
              </p:cNvSpPr>
              <p:nvPr/>
            </p:nvSpPr>
            <p:spPr bwMode="auto">
              <a:xfrm flipV="1">
                <a:off x="25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3" name="Line 738"/>
              <p:cNvSpPr>
                <a:spLocks noChangeShapeType="1"/>
              </p:cNvSpPr>
              <p:nvPr/>
            </p:nvSpPr>
            <p:spPr bwMode="auto">
              <a:xfrm flipV="1">
                <a:off x="25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4" name="Line 739"/>
              <p:cNvSpPr>
                <a:spLocks noChangeShapeType="1"/>
              </p:cNvSpPr>
              <p:nvPr/>
            </p:nvSpPr>
            <p:spPr bwMode="auto">
              <a:xfrm flipV="1">
                <a:off x="26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5" name="Line 740"/>
              <p:cNvSpPr>
                <a:spLocks noChangeShapeType="1"/>
              </p:cNvSpPr>
              <p:nvPr/>
            </p:nvSpPr>
            <p:spPr bwMode="auto">
              <a:xfrm flipV="1">
                <a:off x="26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6" name="Line 741"/>
              <p:cNvSpPr>
                <a:spLocks noChangeShapeType="1"/>
              </p:cNvSpPr>
              <p:nvPr/>
            </p:nvSpPr>
            <p:spPr bwMode="auto">
              <a:xfrm flipV="1">
                <a:off x="26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7" name="Line 742"/>
              <p:cNvSpPr>
                <a:spLocks noChangeShapeType="1"/>
              </p:cNvSpPr>
              <p:nvPr/>
            </p:nvSpPr>
            <p:spPr bwMode="auto">
              <a:xfrm flipV="1">
                <a:off x="26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8" name="Line 743"/>
              <p:cNvSpPr>
                <a:spLocks noChangeShapeType="1"/>
              </p:cNvSpPr>
              <p:nvPr/>
            </p:nvSpPr>
            <p:spPr bwMode="auto">
              <a:xfrm flipV="1">
                <a:off x="26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09" name="Line 744"/>
              <p:cNvSpPr>
                <a:spLocks noChangeShapeType="1"/>
              </p:cNvSpPr>
              <p:nvPr/>
            </p:nvSpPr>
            <p:spPr bwMode="auto">
              <a:xfrm flipV="1">
                <a:off x="26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0" name="Line 745"/>
              <p:cNvSpPr>
                <a:spLocks noChangeShapeType="1"/>
              </p:cNvSpPr>
              <p:nvPr/>
            </p:nvSpPr>
            <p:spPr bwMode="auto">
              <a:xfrm flipV="1">
                <a:off x="26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1" name="Line 746"/>
              <p:cNvSpPr>
                <a:spLocks noChangeShapeType="1"/>
              </p:cNvSpPr>
              <p:nvPr/>
            </p:nvSpPr>
            <p:spPr bwMode="auto">
              <a:xfrm flipV="1">
                <a:off x="26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2" name="Line 747"/>
              <p:cNvSpPr>
                <a:spLocks noChangeShapeType="1"/>
              </p:cNvSpPr>
              <p:nvPr/>
            </p:nvSpPr>
            <p:spPr bwMode="auto">
              <a:xfrm flipV="1">
                <a:off x="26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3" name="Line 748"/>
              <p:cNvSpPr>
                <a:spLocks noChangeShapeType="1"/>
              </p:cNvSpPr>
              <p:nvPr/>
            </p:nvSpPr>
            <p:spPr bwMode="auto">
              <a:xfrm flipV="1">
                <a:off x="26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4" name="Line 749"/>
              <p:cNvSpPr>
                <a:spLocks noChangeShapeType="1"/>
              </p:cNvSpPr>
              <p:nvPr/>
            </p:nvSpPr>
            <p:spPr bwMode="auto">
              <a:xfrm flipV="1">
                <a:off x="26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5" name="Line 750"/>
              <p:cNvSpPr>
                <a:spLocks noChangeShapeType="1"/>
              </p:cNvSpPr>
              <p:nvPr/>
            </p:nvSpPr>
            <p:spPr bwMode="auto">
              <a:xfrm flipV="1">
                <a:off x="26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6" name="Line 751"/>
              <p:cNvSpPr>
                <a:spLocks noChangeShapeType="1"/>
              </p:cNvSpPr>
              <p:nvPr/>
            </p:nvSpPr>
            <p:spPr bwMode="auto">
              <a:xfrm flipV="1">
                <a:off x="26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7" name="Line 752"/>
              <p:cNvSpPr>
                <a:spLocks noChangeShapeType="1"/>
              </p:cNvSpPr>
              <p:nvPr/>
            </p:nvSpPr>
            <p:spPr bwMode="auto">
              <a:xfrm flipV="1">
                <a:off x="26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8" name="Line 753"/>
              <p:cNvSpPr>
                <a:spLocks noChangeShapeType="1"/>
              </p:cNvSpPr>
              <p:nvPr/>
            </p:nvSpPr>
            <p:spPr bwMode="auto">
              <a:xfrm flipV="1">
                <a:off x="26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19" name="Line 754"/>
              <p:cNvSpPr>
                <a:spLocks noChangeShapeType="1"/>
              </p:cNvSpPr>
              <p:nvPr/>
            </p:nvSpPr>
            <p:spPr bwMode="auto">
              <a:xfrm flipV="1">
                <a:off x="26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0" name="Line 755"/>
              <p:cNvSpPr>
                <a:spLocks noChangeShapeType="1"/>
              </p:cNvSpPr>
              <p:nvPr/>
            </p:nvSpPr>
            <p:spPr bwMode="auto">
              <a:xfrm flipV="1">
                <a:off x="26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1" name="Line 756"/>
              <p:cNvSpPr>
                <a:spLocks noChangeShapeType="1"/>
              </p:cNvSpPr>
              <p:nvPr/>
            </p:nvSpPr>
            <p:spPr bwMode="auto">
              <a:xfrm flipV="1">
                <a:off x="26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2" name="Line 757"/>
              <p:cNvSpPr>
                <a:spLocks noChangeShapeType="1"/>
              </p:cNvSpPr>
              <p:nvPr/>
            </p:nvSpPr>
            <p:spPr bwMode="auto">
              <a:xfrm flipV="1">
                <a:off x="26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3" name="Line 758"/>
              <p:cNvSpPr>
                <a:spLocks noChangeShapeType="1"/>
              </p:cNvSpPr>
              <p:nvPr/>
            </p:nvSpPr>
            <p:spPr bwMode="auto">
              <a:xfrm flipV="1">
                <a:off x="26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4" name="Line 759"/>
              <p:cNvSpPr>
                <a:spLocks noChangeShapeType="1"/>
              </p:cNvSpPr>
              <p:nvPr/>
            </p:nvSpPr>
            <p:spPr bwMode="auto">
              <a:xfrm flipV="1">
                <a:off x="26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5" name="Line 760"/>
              <p:cNvSpPr>
                <a:spLocks noChangeShapeType="1"/>
              </p:cNvSpPr>
              <p:nvPr/>
            </p:nvSpPr>
            <p:spPr bwMode="auto">
              <a:xfrm flipV="1">
                <a:off x="26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6" name="Line 761"/>
              <p:cNvSpPr>
                <a:spLocks noChangeShapeType="1"/>
              </p:cNvSpPr>
              <p:nvPr/>
            </p:nvSpPr>
            <p:spPr bwMode="auto">
              <a:xfrm flipV="1">
                <a:off x="26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7" name="Line 762"/>
              <p:cNvSpPr>
                <a:spLocks noChangeShapeType="1"/>
              </p:cNvSpPr>
              <p:nvPr/>
            </p:nvSpPr>
            <p:spPr bwMode="auto">
              <a:xfrm flipV="1">
                <a:off x="26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8" name="Line 763"/>
              <p:cNvSpPr>
                <a:spLocks noChangeShapeType="1"/>
              </p:cNvSpPr>
              <p:nvPr/>
            </p:nvSpPr>
            <p:spPr bwMode="auto">
              <a:xfrm flipV="1">
                <a:off x="26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29" name="Line 764"/>
              <p:cNvSpPr>
                <a:spLocks noChangeShapeType="1"/>
              </p:cNvSpPr>
              <p:nvPr/>
            </p:nvSpPr>
            <p:spPr bwMode="auto">
              <a:xfrm flipV="1">
                <a:off x="27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0" name="Line 765"/>
              <p:cNvSpPr>
                <a:spLocks noChangeShapeType="1"/>
              </p:cNvSpPr>
              <p:nvPr/>
            </p:nvSpPr>
            <p:spPr bwMode="auto">
              <a:xfrm flipV="1">
                <a:off x="27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1" name="Line 766"/>
              <p:cNvSpPr>
                <a:spLocks noChangeShapeType="1"/>
              </p:cNvSpPr>
              <p:nvPr/>
            </p:nvSpPr>
            <p:spPr bwMode="auto">
              <a:xfrm flipV="1">
                <a:off x="27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2" name="Line 767"/>
              <p:cNvSpPr>
                <a:spLocks noChangeShapeType="1"/>
              </p:cNvSpPr>
              <p:nvPr/>
            </p:nvSpPr>
            <p:spPr bwMode="auto">
              <a:xfrm flipV="1">
                <a:off x="27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3" name="Line 768"/>
              <p:cNvSpPr>
                <a:spLocks noChangeShapeType="1"/>
              </p:cNvSpPr>
              <p:nvPr/>
            </p:nvSpPr>
            <p:spPr bwMode="auto">
              <a:xfrm flipV="1">
                <a:off x="27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4" name="Line 769"/>
              <p:cNvSpPr>
                <a:spLocks noChangeShapeType="1"/>
              </p:cNvSpPr>
              <p:nvPr/>
            </p:nvSpPr>
            <p:spPr bwMode="auto">
              <a:xfrm flipV="1">
                <a:off x="27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5" name="Line 770"/>
              <p:cNvSpPr>
                <a:spLocks noChangeShapeType="1"/>
              </p:cNvSpPr>
              <p:nvPr/>
            </p:nvSpPr>
            <p:spPr bwMode="auto">
              <a:xfrm flipV="1">
                <a:off x="27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6" name="Line 771"/>
              <p:cNvSpPr>
                <a:spLocks noChangeShapeType="1"/>
              </p:cNvSpPr>
              <p:nvPr/>
            </p:nvSpPr>
            <p:spPr bwMode="auto">
              <a:xfrm flipV="1">
                <a:off x="2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7" name="Line 772"/>
              <p:cNvSpPr>
                <a:spLocks noChangeShapeType="1"/>
              </p:cNvSpPr>
              <p:nvPr/>
            </p:nvSpPr>
            <p:spPr bwMode="auto">
              <a:xfrm flipV="1">
                <a:off x="2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8" name="Line 773"/>
              <p:cNvSpPr>
                <a:spLocks noChangeShapeType="1"/>
              </p:cNvSpPr>
              <p:nvPr/>
            </p:nvSpPr>
            <p:spPr bwMode="auto">
              <a:xfrm flipV="1">
                <a:off x="27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39" name="Line 774"/>
              <p:cNvSpPr>
                <a:spLocks noChangeShapeType="1"/>
              </p:cNvSpPr>
              <p:nvPr/>
            </p:nvSpPr>
            <p:spPr bwMode="auto">
              <a:xfrm flipV="1">
                <a:off x="27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0" name="Line 775"/>
              <p:cNvSpPr>
                <a:spLocks noChangeShapeType="1"/>
              </p:cNvSpPr>
              <p:nvPr/>
            </p:nvSpPr>
            <p:spPr bwMode="auto">
              <a:xfrm flipV="1">
                <a:off x="27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1" name="Line 776"/>
              <p:cNvSpPr>
                <a:spLocks noChangeShapeType="1"/>
              </p:cNvSpPr>
              <p:nvPr/>
            </p:nvSpPr>
            <p:spPr bwMode="auto">
              <a:xfrm flipV="1">
                <a:off x="27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2" name="Line 777"/>
              <p:cNvSpPr>
                <a:spLocks noChangeShapeType="1"/>
              </p:cNvSpPr>
              <p:nvPr/>
            </p:nvSpPr>
            <p:spPr bwMode="auto">
              <a:xfrm flipV="1">
                <a:off x="27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3" name="Line 778"/>
              <p:cNvSpPr>
                <a:spLocks noChangeShapeType="1"/>
              </p:cNvSpPr>
              <p:nvPr/>
            </p:nvSpPr>
            <p:spPr bwMode="auto">
              <a:xfrm flipV="1">
                <a:off x="27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4" name="Line 779"/>
              <p:cNvSpPr>
                <a:spLocks noChangeShapeType="1"/>
              </p:cNvSpPr>
              <p:nvPr/>
            </p:nvSpPr>
            <p:spPr bwMode="auto">
              <a:xfrm flipV="1">
                <a:off x="27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5" name="Line 780"/>
              <p:cNvSpPr>
                <a:spLocks noChangeShapeType="1"/>
              </p:cNvSpPr>
              <p:nvPr/>
            </p:nvSpPr>
            <p:spPr bwMode="auto">
              <a:xfrm flipV="1">
                <a:off x="27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6" name="Line 781"/>
              <p:cNvSpPr>
                <a:spLocks noChangeShapeType="1"/>
              </p:cNvSpPr>
              <p:nvPr/>
            </p:nvSpPr>
            <p:spPr bwMode="auto">
              <a:xfrm flipV="1">
                <a:off x="27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7" name="Line 782"/>
              <p:cNvSpPr>
                <a:spLocks noChangeShapeType="1"/>
              </p:cNvSpPr>
              <p:nvPr/>
            </p:nvSpPr>
            <p:spPr bwMode="auto">
              <a:xfrm flipV="1">
                <a:off x="27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8" name="Line 783"/>
              <p:cNvSpPr>
                <a:spLocks noChangeShapeType="1"/>
              </p:cNvSpPr>
              <p:nvPr/>
            </p:nvSpPr>
            <p:spPr bwMode="auto">
              <a:xfrm flipV="1">
                <a:off x="27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49" name="Line 784"/>
              <p:cNvSpPr>
                <a:spLocks noChangeShapeType="1"/>
              </p:cNvSpPr>
              <p:nvPr/>
            </p:nvSpPr>
            <p:spPr bwMode="auto">
              <a:xfrm flipV="1">
                <a:off x="27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0" name="Line 785"/>
              <p:cNvSpPr>
                <a:spLocks noChangeShapeType="1"/>
              </p:cNvSpPr>
              <p:nvPr/>
            </p:nvSpPr>
            <p:spPr bwMode="auto">
              <a:xfrm flipV="1">
                <a:off x="27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1" name="Line 786"/>
              <p:cNvSpPr>
                <a:spLocks noChangeShapeType="1"/>
              </p:cNvSpPr>
              <p:nvPr/>
            </p:nvSpPr>
            <p:spPr bwMode="auto">
              <a:xfrm flipV="1">
                <a:off x="27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2" name="Line 787"/>
              <p:cNvSpPr>
                <a:spLocks noChangeShapeType="1"/>
              </p:cNvSpPr>
              <p:nvPr/>
            </p:nvSpPr>
            <p:spPr bwMode="auto">
              <a:xfrm flipV="1">
                <a:off x="27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3" name="Line 788"/>
              <p:cNvSpPr>
                <a:spLocks noChangeShapeType="1"/>
              </p:cNvSpPr>
              <p:nvPr/>
            </p:nvSpPr>
            <p:spPr bwMode="auto">
              <a:xfrm flipV="1">
                <a:off x="27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4" name="Line 789"/>
              <p:cNvSpPr>
                <a:spLocks noChangeShapeType="1"/>
              </p:cNvSpPr>
              <p:nvPr/>
            </p:nvSpPr>
            <p:spPr bwMode="auto">
              <a:xfrm flipV="1">
                <a:off x="28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5" name="Line 790"/>
              <p:cNvSpPr>
                <a:spLocks noChangeShapeType="1"/>
              </p:cNvSpPr>
              <p:nvPr/>
            </p:nvSpPr>
            <p:spPr bwMode="auto">
              <a:xfrm flipV="1">
                <a:off x="28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6" name="Line 791"/>
              <p:cNvSpPr>
                <a:spLocks noChangeShapeType="1"/>
              </p:cNvSpPr>
              <p:nvPr/>
            </p:nvSpPr>
            <p:spPr bwMode="auto">
              <a:xfrm flipV="1">
                <a:off x="28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7" name="Line 792"/>
              <p:cNvSpPr>
                <a:spLocks noChangeShapeType="1"/>
              </p:cNvSpPr>
              <p:nvPr/>
            </p:nvSpPr>
            <p:spPr bwMode="auto">
              <a:xfrm flipV="1">
                <a:off x="28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8" name="Line 793"/>
              <p:cNvSpPr>
                <a:spLocks noChangeShapeType="1"/>
              </p:cNvSpPr>
              <p:nvPr/>
            </p:nvSpPr>
            <p:spPr bwMode="auto">
              <a:xfrm flipV="1">
                <a:off x="2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59" name="Line 794"/>
              <p:cNvSpPr>
                <a:spLocks noChangeShapeType="1"/>
              </p:cNvSpPr>
              <p:nvPr/>
            </p:nvSpPr>
            <p:spPr bwMode="auto">
              <a:xfrm flipV="1">
                <a:off x="2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0" name="Line 795"/>
              <p:cNvSpPr>
                <a:spLocks noChangeShapeType="1"/>
              </p:cNvSpPr>
              <p:nvPr/>
            </p:nvSpPr>
            <p:spPr bwMode="auto">
              <a:xfrm flipV="1">
                <a:off x="28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1" name="Line 796"/>
              <p:cNvSpPr>
                <a:spLocks noChangeShapeType="1"/>
              </p:cNvSpPr>
              <p:nvPr/>
            </p:nvSpPr>
            <p:spPr bwMode="auto">
              <a:xfrm flipV="1">
                <a:off x="28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2" name="Line 797"/>
              <p:cNvSpPr>
                <a:spLocks noChangeShapeType="1"/>
              </p:cNvSpPr>
              <p:nvPr/>
            </p:nvSpPr>
            <p:spPr bwMode="auto">
              <a:xfrm flipV="1">
                <a:off x="28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3" name="Line 798"/>
              <p:cNvSpPr>
                <a:spLocks noChangeShapeType="1"/>
              </p:cNvSpPr>
              <p:nvPr/>
            </p:nvSpPr>
            <p:spPr bwMode="auto">
              <a:xfrm flipV="1">
                <a:off x="28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4" name="Line 799"/>
              <p:cNvSpPr>
                <a:spLocks noChangeShapeType="1"/>
              </p:cNvSpPr>
              <p:nvPr/>
            </p:nvSpPr>
            <p:spPr bwMode="auto">
              <a:xfrm flipV="1">
                <a:off x="28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5" name="Line 800"/>
              <p:cNvSpPr>
                <a:spLocks noChangeShapeType="1"/>
              </p:cNvSpPr>
              <p:nvPr/>
            </p:nvSpPr>
            <p:spPr bwMode="auto">
              <a:xfrm flipV="1">
                <a:off x="28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6" name="Line 801"/>
              <p:cNvSpPr>
                <a:spLocks noChangeShapeType="1"/>
              </p:cNvSpPr>
              <p:nvPr/>
            </p:nvSpPr>
            <p:spPr bwMode="auto">
              <a:xfrm flipV="1">
                <a:off x="28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7" name="Line 802"/>
              <p:cNvSpPr>
                <a:spLocks noChangeShapeType="1"/>
              </p:cNvSpPr>
              <p:nvPr/>
            </p:nvSpPr>
            <p:spPr bwMode="auto">
              <a:xfrm flipV="1">
                <a:off x="28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8" name="Line 803"/>
              <p:cNvSpPr>
                <a:spLocks noChangeShapeType="1"/>
              </p:cNvSpPr>
              <p:nvPr/>
            </p:nvSpPr>
            <p:spPr bwMode="auto">
              <a:xfrm flipV="1">
                <a:off x="28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69" name="Line 804"/>
              <p:cNvSpPr>
                <a:spLocks noChangeShapeType="1"/>
              </p:cNvSpPr>
              <p:nvPr/>
            </p:nvSpPr>
            <p:spPr bwMode="auto">
              <a:xfrm flipV="1">
                <a:off x="28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0" name="Line 805"/>
              <p:cNvSpPr>
                <a:spLocks noChangeShapeType="1"/>
              </p:cNvSpPr>
              <p:nvPr/>
            </p:nvSpPr>
            <p:spPr bwMode="auto">
              <a:xfrm flipV="1">
                <a:off x="28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1" name="Line 806"/>
              <p:cNvSpPr>
                <a:spLocks noChangeShapeType="1"/>
              </p:cNvSpPr>
              <p:nvPr/>
            </p:nvSpPr>
            <p:spPr bwMode="auto">
              <a:xfrm flipV="1">
                <a:off x="28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2" name="Line 807"/>
              <p:cNvSpPr>
                <a:spLocks noChangeShapeType="1"/>
              </p:cNvSpPr>
              <p:nvPr/>
            </p:nvSpPr>
            <p:spPr bwMode="auto">
              <a:xfrm flipV="1">
                <a:off x="28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3" name="Line 808"/>
              <p:cNvSpPr>
                <a:spLocks noChangeShapeType="1"/>
              </p:cNvSpPr>
              <p:nvPr/>
            </p:nvSpPr>
            <p:spPr bwMode="auto">
              <a:xfrm flipV="1">
                <a:off x="28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4" name="Line 809"/>
              <p:cNvSpPr>
                <a:spLocks noChangeShapeType="1"/>
              </p:cNvSpPr>
              <p:nvPr/>
            </p:nvSpPr>
            <p:spPr bwMode="auto">
              <a:xfrm flipV="1">
                <a:off x="28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5" name="Line 810"/>
              <p:cNvSpPr>
                <a:spLocks noChangeShapeType="1"/>
              </p:cNvSpPr>
              <p:nvPr/>
            </p:nvSpPr>
            <p:spPr bwMode="auto">
              <a:xfrm flipV="1">
                <a:off x="28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6" name="Line 811"/>
              <p:cNvSpPr>
                <a:spLocks noChangeShapeType="1"/>
              </p:cNvSpPr>
              <p:nvPr/>
            </p:nvSpPr>
            <p:spPr bwMode="auto">
              <a:xfrm flipV="1">
                <a:off x="28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7" name="Line 812"/>
              <p:cNvSpPr>
                <a:spLocks noChangeShapeType="1"/>
              </p:cNvSpPr>
              <p:nvPr/>
            </p:nvSpPr>
            <p:spPr bwMode="auto">
              <a:xfrm flipV="1">
                <a:off x="28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8" name="Line 813"/>
              <p:cNvSpPr>
                <a:spLocks noChangeShapeType="1"/>
              </p:cNvSpPr>
              <p:nvPr/>
            </p:nvSpPr>
            <p:spPr bwMode="auto">
              <a:xfrm flipV="1">
                <a:off x="28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79" name="Line 814"/>
              <p:cNvSpPr>
                <a:spLocks noChangeShapeType="1"/>
              </p:cNvSpPr>
              <p:nvPr/>
            </p:nvSpPr>
            <p:spPr bwMode="auto">
              <a:xfrm flipV="1">
                <a:off x="29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0" name="Line 815"/>
              <p:cNvSpPr>
                <a:spLocks noChangeShapeType="1"/>
              </p:cNvSpPr>
              <p:nvPr/>
            </p:nvSpPr>
            <p:spPr bwMode="auto">
              <a:xfrm flipV="1">
                <a:off x="29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1" name="Line 816"/>
              <p:cNvSpPr>
                <a:spLocks noChangeShapeType="1"/>
              </p:cNvSpPr>
              <p:nvPr/>
            </p:nvSpPr>
            <p:spPr bwMode="auto">
              <a:xfrm flipV="1">
                <a:off x="29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2" name="Line 817"/>
              <p:cNvSpPr>
                <a:spLocks noChangeShapeType="1"/>
              </p:cNvSpPr>
              <p:nvPr/>
            </p:nvSpPr>
            <p:spPr bwMode="auto">
              <a:xfrm flipV="1">
                <a:off x="29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3" name="Line 818"/>
              <p:cNvSpPr>
                <a:spLocks noChangeShapeType="1"/>
              </p:cNvSpPr>
              <p:nvPr/>
            </p:nvSpPr>
            <p:spPr bwMode="auto">
              <a:xfrm flipV="1">
                <a:off x="29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4" name="Line 819"/>
              <p:cNvSpPr>
                <a:spLocks noChangeShapeType="1"/>
              </p:cNvSpPr>
              <p:nvPr/>
            </p:nvSpPr>
            <p:spPr bwMode="auto">
              <a:xfrm flipV="1">
                <a:off x="29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5" name="Line 820"/>
              <p:cNvSpPr>
                <a:spLocks noChangeShapeType="1"/>
              </p:cNvSpPr>
              <p:nvPr/>
            </p:nvSpPr>
            <p:spPr bwMode="auto">
              <a:xfrm flipV="1">
                <a:off x="29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6" name="Line 821"/>
              <p:cNvSpPr>
                <a:spLocks noChangeShapeType="1"/>
              </p:cNvSpPr>
              <p:nvPr/>
            </p:nvSpPr>
            <p:spPr bwMode="auto">
              <a:xfrm flipV="1">
                <a:off x="29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7" name="Line 822"/>
              <p:cNvSpPr>
                <a:spLocks noChangeShapeType="1"/>
              </p:cNvSpPr>
              <p:nvPr/>
            </p:nvSpPr>
            <p:spPr bwMode="auto">
              <a:xfrm flipV="1">
                <a:off x="29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8" name="Line 823"/>
              <p:cNvSpPr>
                <a:spLocks noChangeShapeType="1"/>
              </p:cNvSpPr>
              <p:nvPr/>
            </p:nvSpPr>
            <p:spPr bwMode="auto">
              <a:xfrm flipV="1">
                <a:off x="29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89" name="Line 824"/>
              <p:cNvSpPr>
                <a:spLocks noChangeShapeType="1"/>
              </p:cNvSpPr>
              <p:nvPr/>
            </p:nvSpPr>
            <p:spPr bwMode="auto">
              <a:xfrm flipV="1">
                <a:off x="29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0" name="Line 825"/>
              <p:cNvSpPr>
                <a:spLocks noChangeShapeType="1"/>
              </p:cNvSpPr>
              <p:nvPr/>
            </p:nvSpPr>
            <p:spPr bwMode="auto">
              <a:xfrm flipV="1">
                <a:off x="29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1" name="Line 826"/>
              <p:cNvSpPr>
                <a:spLocks noChangeShapeType="1"/>
              </p:cNvSpPr>
              <p:nvPr/>
            </p:nvSpPr>
            <p:spPr bwMode="auto">
              <a:xfrm flipV="1">
                <a:off x="29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2" name="Line 827"/>
              <p:cNvSpPr>
                <a:spLocks noChangeShapeType="1"/>
              </p:cNvSpPr>
              <p:nvPr/>
            </p:nvSpPr>
            <p:spPr bwMode="auto">
              <a:xfrm flipV="1">
                <a:off x="29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3" name="Line 828"/>
              <p:cNvSpPr>
                <a:spLocks noChangeShapeType="1"/>
              </p:cNvSpPr>
              <p:nvPr/>
            </p:nvSpPr>
            <p:spPr bwMode="auto">
              <a:xfrm flipV="1">
                <a:off x="29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4" name="Line 829"/>
              <p:cNvSpPr>
                <a:spLocks noChangeShapeType="1"/>
              </p:cNvSpPr>
              <p:nvPr/>
            </p:nvSpPr>
            <p:spPr bwMode="auto">
              <a:xfrm flipV="1">
                <a:off x="29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5" name="Line 830"/>
              <p:cNvSpPr>
                <a:spLocks noChangeShapeType="1"/>
              </p:cNvSpPr>
              <p:nvPr/>
            </p:nvSpPr>
            <p:spPr bwMode="auto">
              <a:xfrm flipV="1">
                <a:off x="29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6" name="Line 831"/>
              <p:cNvSpPr>
                <a:spLocks noChangeShapeType="1"/>
              </p:cNvSpPr>
              <p:nvPr/>
            </p:nvSpPr>
            <p:spPr bwMode="auto">
              <a:xfrm flipV="1">
                <a:off x="29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7" name="Line 832"/>
              <p:cNvSpPr>
                <a:spLocks noChangeShapeType="1"/>
              </p:cNvSpPr>
              <p:nvPr/>
            </p:nvSpPr>
            <p:spPr bwMode="auto">
              <a:xfrm flipV="1">
                <a:off x="29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8" name="Line 833"/>
              <p:cNvSpPr>
                <a:spLocks noChangeShapeType="1"/>
              </p:cNvSpPr>
              <p:nvPr/>
            </p:nvSpPr>
            <p:spPr bwMode="auto">
              <a:xfrm flipV="1">
                <a:off x="29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199" name="Line 834"/>
              <p:cNvSpPr>
                <a:spLocks noChangeShapeType="1"/>
              </p:cNvSpPr>
              <p:nvPr/>
            </p:nvSpPr>
            <p:spPr bwMode="auto">
              <a:xfrm flipV="1">
                <a:off x="29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0" name="Line 835"/>
              <p:cNvSpPr>
                <a:spLocks noChangeShapeType="1"/>
              </p:cNvSpPr>
              <p:nvPr/>
            </p:nvSpPr>
            <p:spPr bwMode="auto">
              <a:xfrm flipV="1">
                <a:off x="29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1" name="Line 836"/>
              <p:cNvSpPr>
                <a:spLocks noChangeShapeType="1"/>
              </p:cNvSpPr>
              <p:nvPr/>
            </p:nvSpPr>
            <p:spPr bwMode="auto">
              <a:xfrm flipV="1">
                <a:off x="29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2" name="Line 837"/>
              <p:cNvSpPr>
                <a:spLocks noChangeShapeType="1"/>
              </p:cNvSpPr>
              <p:nvPr/>
            </p:nvSpPr>
            <p:spPr bwMode="auto">
              <a:xfrm flipV="1">
                <a:off x="29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3" name="Line 838"/>
              <p:cNvSpPr>
                <a:spLocks noChangeShapeType="1"/>
              </p:cNvSpPr>
              <p:nvPr/>
            </p:nvSpPr>
            <p:spPr bwMode="auto">
              <a:xfrm flipV="1">
                <a:off x="29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4" name="Line 839"/>
              <p:cNvSpPr>
                <a:spLocks noChangeShapeType="1"/>
              </p:cNvSpPr>
              <p:nvPr/>
            </p:nvSpPr>
            <p:spPr bwMode="auto">
              <a:xfrm flipV="1">
                <a:off x="30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205" name="Line 840"/>
              <p:cNvSpPr>
                <a:spLocks noChangeShapeType="1"/>
              </p:cNvSpPr>
              <p:nvPr/>
            </p:nvSpPr>
            <p:spPr bwMode="auto">
              <a:xfrm flipV="1">
                <a:off x="30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7354" name="Group 841"/>
            <p:cNvGrpSpPr>
              <a:grpSpLocks/>
            </p:cNvGrpSpPr>
            <p:nvPr/>
          </p:nvGrpSpPr>
          <p:grpSpPr bwMode="auto">
            <a:xfrm>
              <a:off x="3287" y="3806"/>
              <a:ext cx="760" cy="23"/>
              <a:chOff x="3007" y="3806"/>
              <a:chExt cx="804" cy="23"/>
            </a:xfrm>
          </p:grpSpPr>
          <p:sp>
            <p:nvSpPr>
              <p:cNvPr id="57806" name="Line 842"/>
              <p:cNvSpPr>
                <a:spLocks noChangeShapeType="1"/>
              </p:cNvSpPr>
              <p:nvPr/>
            </p:nvSpPr>
            <p:spPr bwMode="auto">
              <a:xfrm flipV="1">
                <a:off x="30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7" name="Line 843"/>
              <p:cNvSpPr>
                <a:spLocks noChangeShapeType="1"/>
              </p:cNvSpPr>
              <p:nvPr/>
            </p:nvSpPr>
            <p:spPr bwMode="auto">
              <a:xfrm flipV="1">
                <a:off x="30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8" name="Line 844"/>
              <p:cNvSpPr>
                <a:spLocks noChangeShapeType="1"/>
              </p:cNvSpPr>
              <p:nvPr/>
            </p:nvSpPr>
            <p:spPr bwMode="auto">
              <a:xfrm flipV="1">
                <a:off x="30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9" name="Line 845"/>
              <p:cNvSpPr>
                <a:spLocks noChangeShapeType="1"/>
              </p:cNvSpPr>
              <p:nvPr/>
            </p:nvSpPr>
            <p:spPr bwMode="auto">
              <a:xfrm flipV="1">
                <a:off x="30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0" name="Line 846"/>
              <p:cNvSpPr>
                <a:spLocks noChangeShapeType="1"/>
              </p:cNvSpPr>
              <p:nvPr/>
            </p:nvSpPr>
            <p:spPr bwMode="auto">
              <a:xfrm flipV="1">
                <a:off x="30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1" name="Line 847"/>
              <p:cNvSpPr>
                <a:spLocks noChangeShapeType="1"/>
              </p:cNvSpPr>
              <p:nvPr/>
            </p:nvSpPr>
            <p:spPr bwMode="auto">
              <a:xfrm flipV="1">
                <a:off x="30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2" name="Line 848"/>
              <p:cNvSpPr>
                <a:spLocks noChangeShapeType="1"/>
              </p:cNvSpPr>
              <p:nvPr/>
            </p:nvSpPr>
            <p:spPr bwMode="auto">
              <a:xfrm flipV="1">
                <a:off x="30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3" name="Line 849"/>
              <p:cNvSpPr>
                <a:spLocks noChangeShapeType="1"/>
              </p:cNvSpPr>
              <p:nvPr/>
            </p:nvSpPr>
            <p:spPr bwMode="auto">
              <a:xfrm flipV="1">
                <a:off x="30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4" name="Line 850"/>
              <p:cNvSpPr>
                <a:spLocks noChangeShapeType="1"/>
              </p:cNvSpPr>
              <p:nvPr/>
            </p:nvSpPr>
            <p:spPr bwMode="auto">
              <a:xfrm flipV="1">
                <a:off x="30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5" name="Line 851"/>
              <p:cNvSpPr>
                <a:spLocks noChangeShapeType="1"/>
              </p:cNvSpPr>
              <p:nvPr/>
            </p:nvSpPr>
            <p:spPr bwMode="auto">
              <a:xfrm flipV="1">
                <a:off x="30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6" name="Line 852"/>
              <p:cNvSpPr>
                <a:spLocks noChangeShapeType="1"/>
              </p:cNvSpPr>
              <p:nvPr/>
            </p:nvSpPr>
            <p:spPr bwMode="auto">
              <a:xfrm flipV="1">
                <a:off x="30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7" name="Line 853"/>
              <p:cNvSpPr>
                <a:spLocks noChangeShapeType="1"/>
              </p:cNvSpPr>
              <p:nvPr/>
            </p:nvSpPr>
            <p:spPr bwMode="auto">
              <a:xfrm flipV="1">
                <a:off x="30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8" name="Line 854"/>
              <p:cNvSpPr>
                <a:spLocks noChangeShapeType="1"/>
              </p:cNvSpPr>
              <p:nvPr/>
            </p:nvSpPr>
            <p:spPr bwMode="auto">
              <a:xfrm flipV="1">
                <a:off x="30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19" name="Line 855"/>
              <p:cNvSpPr>
                <a:spLocks noChangeShapeType="1"/>
              </p:cNvSpPr>
              <p:nvPr/>
            </p:nvSpPr>
            <p:spPr bwMode="auto">
              <a:xfrm flipV="1">
                <a:off x="30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0" name="Line 856"/>
              <p:cNvSpPr>
                <a:spLocks noChangeShapeType="1"/>
              </p:cNvSpPr>
              <p:nvPr/>
            </p:nvSpPr>
            <p:spPr bwMode="auto">
              <a:xfrm flipV="1">
                <a:off x="30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1" name="Line 857"/>
              <p:cNvSpPr>
                <a:spLocks noChangeShapeType="1"/>
              </p:cNvSpPr>
              <p:nvPr/>
            </p:nvSpPr>
            <p:spPr bwMode="auto">
              <a:xfrm flipV="1">
                <a:off x="30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2" name="Line 858"/>
              <p:cNvSpPr>
                <a:spLocks noChangeShapeType="1"/>
              </p:cNvSpPr>
              <p:nvPr/>
            </p:nvSpPr>
            <p:spPr bwMode="auto">
              <a:xfrm flipV="1">
                <a:off x="30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3" name="Line 859"/>
              <p:cNvSpPr>
                <a:spLocks noChangeShapeType="1"/>
              </p:cNvSpPr>
              <p:nvPr/>
            </p:nvSpPr>
            <p:spPr bwMode="auto">
              <a:xfrm flipV="1">
                <a:off x="30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4" name="Line 860"/>
              <p:cNvSpPr>
                <a:spLocks noChangeShapeType="1"/>
              </p:cNvSpPr>
              <p:nvPr/>
            </p:nvSpPr>
            <p:spPr bwMode="auto">
              <a:xfrm flipV="1">
                <a:off x="30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5" name="Line 861"/>
              <p:cNvSpPr>
                <a:spLocks noChangeShapeType="1"/>
              </p:cNvSpPr>
              <p:nvPr/>
            </p:nvSpPr>
            <p:spPr bwMode="auto">
              <a:xfrm flipV="1">
                <a:off x="30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6" name="Line 862"/>
              <p:cNvSpPr>
                <a:spLocks noChangeShapeType="1"/>
              </p:cNvSpPr>
              <p:nvPr/>
            </p:nvSpPr>
            <p:spPr bwMode="auto">
              <a:xfrm flipV="1">
                <a:off x="30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7" name="Line 863"/>
              <p:cNvSpPr>
                <a:spLocks noChangeShapeType="1"/>
              </p:cNvSpPr>
              <p:nvPr/>
            </p:nvSpPr>
            <p:spPr bwMode="auto">
              <a:xfrm flipV="1">
                <a:off x="30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8" name="Line 864"/>
              <p:cNvSpPr>
                <a:spLocks noChangeShapeType="1"/>
              </p:cNvSpPr>
              <p:nvPr/>
            </p:nvSpPr>
            <p:spPr bwMode="auto">
              <a:xfrm flipV="1">
                <a:off x="31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29" name="Line 865"/>
              <p:cNvSpPr>
                <a:spLocks noChangeShapeType="1"/>
              </p:cNvSpPr>
              <p:nvPr/>
            </p:nvSpPr>
            <p:spPr bwMode="auto">
              <a:xfrm flipV="1">
                <a:off x="31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0" name="Line 866"/>
              <p:cNvSpPr>
                <a:spLocks noChangeShapeType="1"/>
              </p:cNvSpPr>
              <p:nvPr/>
            </p:nvSpPr>
            <p:spPr bwMode="auto">
              <a:xfrm flipV="1">
                <a:off x="31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1" name="Line 867"/>
              <p:cNvSpPr>
                <a:spLocks noChangeShapeType="1"/>
              </p:cNvSpPr>
              <p:nvPr/>
            </p:nvSpPr>
            <p:spPr bwMode="auto">
              <a:xfrm flipV="1">
                <a:off x="31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2" name="Line 868"/>
              <p:cNvSpPr>
                <a:spLocks noChangeShapeType="1"/>
              </p:cNvSpPr>
              <p:nvPr/>
            </p:nvSpPr>
            <p:spPr bwMode="auto">
              <a:xfrm flipV="1">
                <a:off x="31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3" name="Line 869"/>
              <p:cNvSpPr>
                <a:spLocks noChangeShapeType="1"/>
              </p:cNvSpPr>
              <p:nvPr/>
            </p:nvSpPr>
            <p:spPr bwMode="auto">
              <a:xfrm flipV="1">
                <a:off x="31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4" name="Line 870"/>
              <p:cNvSpPr>
                <a:spLocks noChangeShapeType="1"/>
              </p:cNvSpPr>
              <p:nvPr/>
            </p:nvSpPr>
            <p:spPr bwMode="auto">
              <a:xfrm flipV="1">
                <a:off x="3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5" name="Line 871"/>
              <p:cNvSpPr>
                <a:spLocks noChangeShapeType="1"/>
              </p:cNvSpPr>
              <p:nvPr/>
            </p:nvSpPr>
            <p:spPr bwMode="auto">
              <a:xfrm flipV="1">
                <a:off x="3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6" name="Line 872"/>
              <p:cNvSpPr>
                <a:spLocks noChangeShapeType="1"/>
              </p:cNvSpPr>
              <p:nvPr/>
            </p:nvSpPr>
            <p:spPr bwMode="auto">
              <a:xfrm flipV="1">
                <a:off x="31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7" name="Line 873"/>
              <p:cNvSpPr>
                <a:spLocks noChangeShapeType="1"/>
              </p:cNvSpPr>
              <p:nvPr/>
            </p:nvSpPr>
            <p:spPr bwMode="auto">
              <a:xfrm flipV="1">
                <a:off x="31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8" name="Line 874"/>
              <p:cNvSpPr>
                <a:spLocks noChangeShapeType="1"/>
              </p:cNvSpPr>
              <p:nvPr/>
            </p:nvSpPr>
            <p:spPr bwMode="auto">
              <a:xfrm flipV="1">
                <a:off x="31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39" name="Line 875"/>
              <p:cNvSpPr>
                <a:spLocks noChangeShapeType="1"/>
              </p:cNvSpPr>
              <p:nvPr/>
            </p:nvSpPr>
            <p:spPr bwMode="auto">
              <a:xfrm flipV="1">
                <a:off x="31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0" name="Line 876"/>
              <p:cNvSpPr>
                <a:spLocks noChangeShapeType="1"/>
              </p:cNvSpPr>
              <p:nvPr/>
            </p:nvSpPr>
            <p:spPr bwMode="auto">
              <a:xfrm flipV="1">
                <a:off x="31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1" name="Line 877"/>
              <p:cNvSpPr>
                <a:spLocks noChangeShapeType="1"/>
              </p:cNvSpPr>
              <p:nvPr/>
            </p:nvSpPr>
            <p:spPr bwMode="auto">
              <a:xfrm flipV="1">
                <a:off x="31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2" name="Line 878"/>
              <p:cNvSpPr>
                <a:spLocks noChangeShapeType="1"/>
              </p:cNvSpPr>
              <p:nvPr/>
            </p:nvSpPr>
            <p:spPr bwMode="auto">
              <a:xfrm flipV="1">
                <a:off x="31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3" name="Line 879"/>
              <p:cNvSpPr>
                <a:spLocks noChangeShapeType="1"/>
              </p:cNvSpPr>
              <p:nvPr/>
            </p:nvSpPr>
            <p:spPr bwMode="auto">
              <a:xfrm flipV="1">
                <a:off x="31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4" name="Line 880"/>
              <p:cNvSpPr>
                <a:spLocks noChangeShapeType="1"/>
              </p:cNvSpPr>
              <p:nvPr/>
            </p:nvSpPr>
            <p:spPr bwMode="auto">
              <a:xfrm flipV="1">
                <a:off x="31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5" name="Line 881"/>
              <p:cNvSpPr>
                <a:spLocks noChangeShapeType="1"/>
              </p:cNvSpPr>
              <p:nvPr/>
            </p:nvSpPr>
            <p:spPr bwMode="auto">
              <a:xfrm flipV="1">
                <a:off x="31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6" name="Line 882"/>
              <p:cNvSpPr>
                <a:spLocks noChangeShapeType="1"/>
              </p:cNvSpPr>
              <p:nvPr/>
            </p:nvSpPr>
            <p:spPr bwMode="auto">
              <a:xfrm flipV="1">
                <a:off x="31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7" name="Line 883"/>
              <p:cNvSpPr>
                <a:spLocks noChangeShapeType="1"/>
              </p:cNvSpPr>
              <p:nvPr/>
            </p:nvSpPr>
            <p:spPr bwMode="auto">
              <a:xfrm flipV="1">
                <a:off x="31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8" name="Line 884"/>
              <p:cNvSpPr>
                <a:spLocks noChangeShapeType="1"/>
              </p:cNvSpPr>
              <p:nvPr/>
            </p:nvSpPr>
            <p:spPr bwMode="auto">
              <a:xfrm flipV="1">
                <a:off x="31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49" name="Line 885"/>
              <p:cNvSpPr>
                <a:spLocks noChangeShapeType="1"/>
              </p:cNvSpPr>
              <p:nvPr/>
            </p:nvSpPr>
            <p:spPr bwMode="auto">
              <a:xfrm flipV="1">
                <a:off x="31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0" name="Line 886"/>
              <p:cNvSpPr>
                <a:spLocks noChangeShapeType="1"/>
              </p:cNvSpPr>
              <p:nvPr/>
            </p:nvSpPr>
            <p:spPr bwMode="auto">
              <a:xfrm flipV="1">
                <a:off x="31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1" name="Line 887"/>
              <p:cNvSpPr>
                <a:spLocks noChangeShapeType="1"/>
              </p:cNvSpPr>
              <p:nvPr/>
            </p:nvSpPr>
            <p:spPr bwMode="auto">
              <a:xfrm flipV="1">
                <a:off x="31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2" name="Line 888"/>
              <p:cNvSpPr>
                <a:spLocks noChangeShapeType="1"/>
              </p:cNvSpPr>
              <p:nvPr/>
            </p:nvSpPr>
            <p:spPr bwMode="auto">
              <a:xfrm flipV="1">
                <a:off x="31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3" name="Line 889"/>
              <p:cNvSpPr>
                <a:spLocks noChangeShapeType="1"/>
              </p:cNvSpPr>
              <p:nvPr/>
            </p:nvSpPr>
            <p:spPr bwMode="auto">
              <a:xfrm flipV="1">
                <a:off x="32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4" name="Line 890"/>
              <p:cNvSpPr>
                <a:spLocks noChangeShapeType="1"/>
              </p:cNvSpPr>
              <p:nvPr/>
            </p:nvSpPr>
            <p:spPr bwMode="auto">
              <a:xfrm flipV="1">
                <a:off x="32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5" name="Line 891"/>
              <p:cNvSpPr>
                <a:spLocks noChangeShapeType="1"/>
              </p:cNvSpPr>
              <p:nvPr/>
            </p:nvSpPr>
            <p:spPr bwMode="auto">
              <a:xfrm flipV="1">
                <a:off x="32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6" name="Line 892"/>
              <p:cNvSpPr>
                <a:spLocks noChangeShapeType="1"/>
              </p:cNvSpPr>
              <p:nvPr/>
            </p:nvSpPr>
            <p:spPr bwMode="auto">
              <a:xfrm flipV="1">
                <a:off x="3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7" name="Line 893"/>
              <p:cNvSpPr>
                <a:spLocks noChangeShapeType="1"/>
              </p:cNvSpPr>
              <p:nvPr/>
            </p:nvSpPr>
            <p:spPr bwMode="auto">
              <a:xfrm flipV="1">
                <a:off x="3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8" name="Line 894"/>
              <p:cNvSpPr>
                <a:spLocks noChangeShapeType="1"/>
              </p:cNvSpPr>
              <p:nvPr/>
            </p:nvSpPr>
            <p:spPr bwMode="auto">
              <a:xfrm flipV="1">
                <a:off x="32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59" name="Line 895"/>
              <p:cNvSpPr>
                <a:spLocks noChangeShapeType="1"/>
              </p:cNvSpPr>
              <p:nvPr/>
            </p:nvSpPr>
            <p:spPr bwMode="auto">
              <a:xfrm flipV="1">
                <a:off x="32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0" name="Line 896"/>
              <p:cNvSpPr>
                <a:spLocks noChangeShapeType="1"/>
              </p:cNvSpPr>
              <p:nvPr/>
            </p:nvSpPr>
            <p:spPr bwMode="auto">
              <a:xfrm flipV="1">
                <a:off x="32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1" name="Line 897"/>
              <p:cNvSpPr>
                <a:spLocks noChangeShapeType="1"/>
              </p:cNvSpPr>
              <p:nvPr/>
            </p:nvSpPr>
            <p:spPr bwMode="auto">
              <a:xfrm flipV="1">
                <a:off x="32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2" name="Line 898"/>
              <p:cNvSpPr>
                <a:spLocks noChangeShapeType="1"/>
              </p:cNvSpPr>
              <p:nvPr/>
            </p:nvSpPr>
            <p:spPr bwMode="auto">
              <a:xfrm flipV="1">
                <a:off x="32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3" name="Line 899"/>
              <p:cNvSpPr>
                <a:spLocks noChangeShapeType="1"/>
              </p:cNvSpPr>
              <p:nvPr/>
            </p:nvSpPr>
            <p:spPr bwMode="auto">
              <a:xfrm flipV="1">
                <a:off x="32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4" name="Line 900"/>
              <p:cNvSpPr>
                <a:spLocks noChangeShapeType="1"/>
              </p:cNvSpPr>
              <p:nvPr/>
            </p:nvSpPr>
            <p:spPr bwMode="auto">
              <a:xfrm flipV="1">
                <a:off x="32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5" name="Line 901"/>
              <p:cNvSpPr>
                <a:spLocks noChangeShapeType="1"/>
              </p:cNvSpPr>
              <p:nvPr/>
            </p:nvSpPr>
            <p:spPr bwMode="auto">
              <a:xfrm flipV="1">
                <a:off x="32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6" name="Line 902"/>
              <p:cNvSpPr>
                <a:spLocks noChangeShapeType="1"/>
              </p:cNvSpPr>
              <p:nvPr/>
            </p:nvSpPr>
            <p:spPr bwMode="auto">
              <a:xfrm flipV="1">
                <a:off x="32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7" name="Line 903"/>
              <p:cNvSpPr>
                <a:spLocks noChangeShapeType="1"/>
              </p:cNvSpPr>
              <p:nvPr/>
            </p:nvSpPr>
            <p:spPr bwMode="auto">
              <a:xfrm flipV="1">
                <a:off x="32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8" name="Line 904"/>
              <p:cNvSpPr>
                <a:spLocks noChangeShapeType="1"/>
              </p:cNvSpPr>
              <p:nvPr/>
            </p:nvSpPr>
            <p:spPr bwMode="auto">
              <a:xfrm flipV="1">
                <a:off x="32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69" name="Line 905"/>
              <p:cNvSpPr>
                <a:spLocks noChangeShapeType="1"/>
              </p:cNvSpPr>
              <p:nvPr/>
            </p:nvSpPr>
            <p:spPr bwMode="auto">
              <a:xfrm flipV="1">
                <a:off x="32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0" name="Line 906"/>
              <p:cNvSpPr>
                <a:spLocks noChangeShapeType="1"/>
              </p:cNvSpPr>
              <p:nvPr/>
            </p:nvSpPr>
            <p:spPr bwMode="auto">
              <a:xfrm flipV="1">
                <a:off x="32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1" name="Line 907"/>
              <p:cNvSpPr>
                <a:spLocks noChangeShapeType="1"/>
              </p:cNvSpPr>
              <p:nvPr/>
            </p:nvSpPr>
            <p:spPr bwMode="auto">
              <a:xfrm flipV="1">
                <a:off x="32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2" name="Line 908"/>
              <p:cNvSpPr>
                <a:spLocks noChangeShapeType="1"/>
              </p:cNvSpPr>
              <p:nvPr/>
            </p:nvSpPr>
            <p:spPr bwMode="auto">
              <a:xfrm flipV="1">
                <a:off x="32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3" name="Line 909"/>
              <p:cNvSpPr>
                <a:spLocks noChangeShapeType="1"/>
              </p:cNvSpPr>
              <p:nvPr/>
            </p:nvSpPr>
            <p:spPr bwMode="auto">
              <a:xfrm flipV="1">
                <a:off x="32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4" name="Line 910"/>
              <p:cNvSpPr>
                <a:spLocks noChangeShapeType="1"/>
              </p:cNvSpPr>
              <p:nvPr/>
            </p:nvSpPr>
            <p:spPr bwMode="auto">
              <a:xfrm flipV="1">
                <a:off x="32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5" name="Line 911"/>
              <p:cNvSpPr>
                <a:spLocks noChangeShapeType="1"/>
              </p:cNvSpPr>
              <p:nvPr/>
            </p:nvSpPr>
            <p:spPr bwMode="auto">
              <a:xfrm flipV="1">
                <a:off x="32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6" name="Line 912"/>
              <p:cNvSpPr>
                <a:spLocks noChangeShapeType="1"/>
              </p:cNvSpPr>
              <p:nvPr/>
            </p:nvSpPr>
            <p:spPr bwMode="auto">
              <a:xfrm flipV="1">
                <a:off x="32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7" name="Line 913"/>
              <p:cNvSpPr>
                <a:spLocks noChangeShapeType="1"/>
              </p:cNvSpPr>
              <p:nvPr/>
            </p:nvSpPr>
            <p:spPr bwMode="auto">
              <a:xfrm flipV="1">
                <a:off x="32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8" name="Line 914"/>
              <p:cNvSpPr>
                <a:spLocks noChangeShapeType="1"/>
              </p:cNvSpPr>
              <p:nvPr/>
            </p:nvSpPr>
            <p:spPr bwMode="auto">
              <a:xfrm flipV="1">
                <a:off x="33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79" name="Line 915"/>
              <p:cNvSpPr>
                <a:spLocks noChangeShapeType="1"/>
              </p:cNvSpPr>
              <p:nvPr/>
            </p:nvSpPr>
            <p:spPr bwMode="auto">
              <a:xfrm flipV="1">
                <a:off x="33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0" name="Line 916"/>
              <p:cNvSpPr>
                <a:spLocks noChangeShapeType="1"/>
              </p:cNvSpPr>
              <p:nvPr/>
            </p:nvSpPr>
            <p:spPr bwMode="auto">
              <a:xfrm flipV="1">
                <a:off x="33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1" name="Line 917"/>
              <p:cNvSpPr>
                <a:spLocks noChangeShapeType="1"/>
              </p:cNvSpPr>
              <p:nvPr/>
            </p:nvSpPr>
            <p:spPr bwMode="auto">
              <a:xfrm flipV="1">
                <a:off x="33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2" name="Line 918"/>
              <p:cNvSpPr>
                <a:spLocks noChangeShapeType="1"/>
              </p:cNvSpPr>
              <p:nvPr/>
            </p:nvSpPr>
            <p:spPr bwMode="auto">
              <a:xfrm flipV="1">
                <a:off x="33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3" name="Line 919"/>
              <p:cNvSpPr>
                <a:spLocks noChangeShapeType="1"/>
              </p:cNvSpPr>
              <p:nvPr/>
            </p:nvSpPr>
            <p:spPr bwMode="auto">
              <a:xfrm flipV="1">
                <a:off x="33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4" name="Line 920"/>
              <p:cNvSpPr>
                <a:spLocks noChangeShapeType="1"/>
              </p:cNvSpPr>
              <p:nvPr/>
            </p:nvSpPr>
            <p:spPr bwMode="auto">
              <a:xfrm flipV="1">
                <a:off x="33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5" name="Line 921"/>
              <p:cNvSpPr>
                <a:spLocks noChangeShapeType="1"/>
              </p:cNvSpPr>
              <p:nvPr/>
            </p:nvSpPr>
            <p:spPr bwMode="auto">
              <a:xfrm flipV="1">
                <a:off x="33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6" name="Line 922"/>
              <p:cNvSpPr>
                <a:spLocks noChangeShapeType="1"/>
              </p:cNvSpPr>
              <p:nvPr/>
            </p:nvSpPr>
            <p:spPr bwMode="auto">
              <a:xfrm flipV="1">
                <a:off x="33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7" name="Line 923"/>
              <p:cNvSpPr>
                <a:spLocks noChangeShapeType="1"/>
              </p:cNvSpPr>
              <p:nvPr/>
            </p:nvSpPr>
            <p:spPr bwMode="auto">
              <a:xfrm flipV="1">
                <a:off x="33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8" name="Line 924"/>
              <p:cNvSpPr>
                <a:spLocks noChangeShapeType="1"/>
              </p:cNvSpPr>
              <p:nvPr/>
            </p:nvSpPr>
            <p:spPr bwMode="auto">
              <a:xfrm flipV="1">
                <a:off x="33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89" name="Line 925"/>
              <p:cNvSpPr>
                <a:spLocks noChangeShapeType="1"/>
              </p:cNvSpPr>
              <p:nvPr/>
            </p:nvSpPr>
            <p:spPr bwMode="auto">
              <a:xfrm flipV="1">
                <a:off x="33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0" name="Line 926"/>
              <p:cNvSpPr>
                <a:spLocks noChangeShapeType="1"/>
              </p:cNvSpPr>
              <p:nvPr/>
            </p:nvSpPr>
            <p:spPr bwMode="auto">
              <a:xfrm flipV="1">
                <a:off x="33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1" name="Line 927"/>
              <p:cNvSpPr>
                <a:spLocks noChangeShapeType="1"/>
              </p:cNvSpPr>
              <p:nvPr/>
            </p:nvSpPr>
            <p:spPr bwMode="auto">
              <a:xfrm flipV="1">
                <a:off x="33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2" name="Line 928"/>
              <p:cNvSpPr>
                <a:spLocks noChangeShapeType="1"/>
              </p:cNvSpPr>
              <p:nvPr/>
            </p:nvSpPr>
            <p:spPr bwMode="auto">
              <a:xfrm flipV="1">
                <a:off x="33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3" name="Line 929"/>
              <p:cNvSpPr>
                <a:spLocks noChangeShapeType="1"/>
              </p:cNvSpPr>
              <p:nvPr/>
            </p:nvSpPr>
            <p:spPr bwMode="auto">
              <a:xfrm flipV="1">
                <a:off x="33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4" name="Line 930"/>
              <p:cNvSpPr>
                <a:spLocks noChangeShapeType="1"/>
              </p:cNvSpPr>
              <p:nvPr/>
            </p:nvSpPr>
            <p:spPr bwMode="auto">
              <a:xfrm flipV="1">
                <a:off x="33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5" name="Line 931"/>
              <p:cNvSpPr>
                <a:spLocks noChangeShapeType="1"/>
              </p:cNvSpPr>
              <p:nvPr/>
            </p:nvSpPr>
            <p:spPr bwMode="auto">
              <a:xfrm flipV="1">
                <a:off x="33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6" name="Line 932"/>
              <p:cNvSpPr>
                <a:spLocks noChangeShapeType="1"/>
              </p:cNvSpPr>
              <p:nvPr/>
            </p:nvSpPr>
            <p:spPr bwMode="auto">
              <a:xfrm flipV="1">
                <a:off x="33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7" name="Line 933"/>
              <p:cNvSpPr>
                <a:spLocks noChangeShapeType="1"/>
              </p:cNvSpPr>
              <p:nvPr/>
            </p:nvSpPr>
            <p:spPr bwMode="auto">
              <a:xfrm flipV="1">
                <a:off x="33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8" name="Line 934"/>
              <p:cNvSpPr>
                <a:spLocks noChangeShapeType="1"/>
              </p:cNvSpPr>
              <p:nvPr/>
            </p:nvSpPr>
            <p:spPr bwMode="auto">
              <a:xfrm flipV="1">
                <a:off x="33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99" name="Line 935"/>
              <p:cNvSpPr>
                <a:spLocks noChangeShapeType="1"/>
              </p:cNvSpPr>
              <p:nvPr/>
            </p:nvSpPr>
            <p:spPr bwMode="auto">
              <a:xfrm flipV="1">
                <a:off x="33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0" name="Line 936"/>
              <p:cNvSpPr>
                <a:spLocks noChangeShapeType="1"/>
              </p:cNvSpPr>
              <p:nvPr/>
            </p:nvSpPr>
            <p:spPr bwMode="auto">
              <a:xfrm flipV="1">
                <a:off x="33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1" name="Line 937"/>
              <p:cNvSpPr>
                <a:spLocks noChangeShapeType="1"/>
              </p:cNvSpPr>
              <p:nvPr/>
            </p:nvSpPr>
            <p:spPr bwMode="auto">
              <a:xfrm flipV="1">
                <a:off x="33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2" name="Line 938"/>
              <p:cNvSpPr>
                <a:spLocks noChangeShapeType="1"/>
              </p:cNvSpPr>
              <p:nvPr/>
            </p:nvSpPr>
            <p:spPr bwMode="auto">
              <a:xfrm flipV="1">
                <a:off x="33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3" name="Line 939"/>
              <p:cNvSpPr>
                <a:spLocks noChangeShapeType="1"/>
              </p:cNvSpPr>
              <p:nvPr/>
            </p:nvSpPr>
            <p:spPr bwMode="auto">
              <a:xfrm flipV="1">
                <a:off x="34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4" name="Line 940"/>
              <p:cNvSpPr>
                <a:spLocks noChangeShapeType="1"/>
              </p:cNvSpPr>
              <p:nvPr/>
            </p:nvSpPr>
            <p:spPr bwMode="auto">
              <a:xfrm flipV="1">
                <a:off x="34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5" name="Line 941"/>
              <p:cNvSpPr>
                <a:spLocks noChangeShapeType="1"/>
              </p:cNvSpPr>
              <p:nvPr/>
            </p:nvSpPr>
            <p:spPr bwMode="auto">
              <a:xfrm flipV="1">
                <a:off x="34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6" name="Line 942"/>
              <p:cNvSpPr>
                <a:spLocks noChangeShapeType="1"/>
              </p:cNvSpPr>
              <p:nvPr/>
            </p:nvSpPr>
            <p:spPr bwMode="auto">
              <a:xfrm flipV="1">
                <a:off x="34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7" name="Line 943"/>
              <p:cNvSpPr>
                <a:spLocks noChangeShapeType="1"/>
              </p:cNvSpPr>
              <p:nvPr/>
            </p:nvSpPr>
            <p:spPr bwMode="auto">
              <a:xfrm flipV="1">
                <a:off x="34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8" name="Line 944"/>
              <p:cNvSpPr>
                <a:spLocks noChangeShapeType="1"/>
              </p:cNvSpPr>
              <p:nvPr/>
            </p:nvSpPr>
            <p:spPr bwMode="auto">
              <a:xfrm flipV="1">
                <a:off x="34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09" name="Line 945"/>
              <p:cNvSpPr>
                <a:spLocks noChangeShapeType="1"/>
              </p:cNvSpPr>
              <p:nvPr/>
            </p:nvSpPr>
            <p:spPr bwMode="auto">
              <a:xfrm flipV="1">
                <a:off x="34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0" name="Line 946"/>
              <p:cNvSpPr>
                <a:spLocks noChangeShapeType="1"/>
              </p:cNvSpPr>
              <p:nvPr/>
            </p:nvSpPr>
            <p:spPr bwMode="auto">
              <a:xfrm flipV="1">
                <a:off x="34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1" name="Line 947"/>
              <p:cNvSpPr>
                <a:spLocks noChangeShapeType="1"/>
              </p:cNvSpPr>
              <p:nvPr/>
            </p:nvSpPr>
            <p:spPr bwMode="auto">
              <a:xfrm flipV="1">
                <a:off x="34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2" name="Line 948"/>
              <p:cNvSpPr>
                <a:spLocks noChangeShapeType="1"/>
              </p:cNvSpPr>
              <p:nvPr/>
            </p:nvSpPr>
            <p:spPr bwMode="auto">
              <a:xfrm flipV="1">
                <a:off x="34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3" name="Line 949"/>
              <p:cNvSpPr>
                <a:spLocks noChangeShapeType="1"/>
              </p:cNvSpPr>
              <p:nvPr/>
            </p:nvSpPr>
            <p:spPr bwMode="auto">
              <a:xfrm flipV="1">
                <a:off x="34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4" name="Line 950"/>
              <p:cNvSpPr>
                <a:spLocks noChangeShapeType="1"/>
              </p:cNvSpPr>
              <p:nvPr/>
            </p:nvSpPr>
            <p:spPr bwMode="auto">
              <a:xfrm flipV="1">
                <a:off x="34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5" name="Line 951"/>
              <p:cNvSpPr>
                <a:spLocks noChangeShapeType="1"/>
              </p:cNvSpPr>
              <p:nvPr/>
            </p:nvSpPr>
            <p:spPr bwMode="auto">
              <a:xfrm flipV="1">
                <a:off x="34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6" name="Line 952"/>
              <p:cNvSpPr>
                <a:spLocks noChangeShapeType="1"/>
              </p:cNvSpPr>
              <p:nvPr/>
            </p:nvSpPr>
            <p:spPr bwMode="auto">
              <a:xfrm flipV="1">
                <a:off x="34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7" name="Line 953"/>
              <p:cNvSpPr>
                <a:spLocks noChangeShapeType="1"/>
              </p:cNvSpPr>
              <p:nvPr/>
            </p:nvSpPr>
            <p:spPr bwMode="auto">
              <a:xfrm flipV="1">
                <a:off x="34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8" name="Line 954"/>
              <p:cNvSpPr>
                <a:spLocks noChangeShapeType="1"/>
              </p:cNvSpPr>
              <p:nvPr/>
            </p:nvSpPr>
            <p:spPr bwMode="auto">
              <a:xfrm flipV="1">
                <a:off x="34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19" name="Line 955"/>
              <p:cNvSpPr>
                <a:spLocks noChangeShapeType="1"/>
              </p:cNvSpPr>
              <p:nvPr/>
            </p:nvSpPr>
            <p:spPr bwMode="auto">
              <a:xfrm flipV="1">
                <a:off x="34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0" name="Line 956"/>
              <p:cNvSpPr>
                <a:spLocks noChangeShapeType="1"/>
              </p:cNvSpPr>
              <p:nvPr/>
            </p:nvSpPr>
            <p:spPr bwMode="auto">
              <a:xfrm flipV="1">
                <a:off x="34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1" name="Line 957"/>
              <p:cNvSpPr>
                <a:spLocks noChangeShapeType="1"/>
              </p:cNvSpPr>
              <p:nvPr/>
            </p:nvSpPr>
            <p:spPr bwMode="auto">
              <a:xfrm flipV="1">
                <a:off x="34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2" name="Line 958"/>
              <p:cNvSpPr>
                <a:spLocks noChangeShapeType="1"/>
              </p:cNvSpPr>
              <p:nvPr/>
            </p:nvSpPr>
            <p:spPr bwMode="auto">
              <a:xfrm flipV="1">
                <a:off x="34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3" name="Line 959"/>
              <p:cNvSpPr>
                <a:spLocks noChangeShapeType="1"/>
              </p:cNvSpPr>
              <p:nvPr/>
            </p:nvSpPr>
            <p:spPr bwMode="auto">
              <a:xfrm flipV="1">
                <a:off x="34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4" name="Line 960"/>
              <p:cNvSpPr>
                <a:spLocks noChangeShapeType="1"/>
              </p:cNvSpPr>
              <p:nvPr/>
            </p:nvSpPr>
            <p:spPr bwMode="auto">
              <a:xfrm flipV="1">
                <a:off x="34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5" name="Line 961"/>
              <p:cNvSpPr>
                <a:spLocks noChangeShapeType="1"/>
              </p:cNvSpPr>
              <p:nvPr/>
            </p:nvSpPr>
            <p:spPr bwMode="auto">
              <a:xfrm flipV="1">
                <a:off x="34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6" name="Line 962"/>
              <p:cNvSpPr>
                <a:spLocks noChangeShapeType="1"/>
              </p:cNvSpPr>
              <p:nvPr/>
            </p:nvSpPr>
            <p:spPr bwMode="auto">
              <a:xfrm flipV="1">
                <a:off x="34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7" name="Line 963"/>
              <p:cNvSpPr>
                <a:spLocks noChangeShapeType="1"/>
              </p:cNvSpPr>
              <p:nvPr/>
            </p:nvSpPr>
            <p:spPr bwMode="auto">
              <a:xfrm flipV="1">
                <a:off x="34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8" name="Line 964"/>
              <p:cNvSpPr>
                <a:spLocks noChangeShapeType="1"/>
              </p:cNvSpPr>
              <p:nvPr/>
            </p:nvSpPr>
            <p:spPr bwMode="auto">
              <a:xfrm flipV="1">
                <a:off x="34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29" name="Line 965"/>
              <p:cNvSpPr>
                <a:spLocks noChangeShapeType="1"/>
              </p:cNvSpPr>
              <p:nvPr/>
            </p:nvSpPr>
            <p:spPr bwMode="auto">
              <a:xfrm flipV="1">
                <a:off x="35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0" name="Line 966"/>
              <p:cNvSpPr>
                <a:spLocks noChangeShapeType="1"/>
              </p:cNvSpPr>
              <p:nvPr/>
            </p:nvSpPr>
            <p:spPr bwMode="auto">
              <a:xfrm flipV="1">
                <a:off x="35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1" name="Line 967"/>
              <p:cNvSpPr>
                <a:spLocks noChangeShapeType="1"/>
              </p:cNvSpPr>
              <p:nvPr/>
            </p:nvSpPr>
            <p:spPr bwMode="auto">
              <a:xfrm flipV="1">
                <a:off x="35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2" name="Line 968"/>
              <p:cNvSpPr>
                <a:spLocks noChangeShapeType="1"/>
              </p:cNvSpPr>
              <p:nvPr/>
            </p:nvSpPr>
            <p:spPr bwMode="auto">
              <a:xfrm flipV="1">
                <a:off x="35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3" name="Line 969"/>
              <p:cNvSpPr>
                <a:spLocks noChangeShapeType="1"/>
              </p:cNvSpPr>
              <p:nvPr/>
            </p:nvSpPr>
            <p:spPr bwMode="auto">
              <a:xfrm flipV="1">
                <a:off x="35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4" name="Line 970"/>
              <p:cNvSpPr>
                <a:spLocks noChangeShapeType="1"/>
              </p:cNvSpPr>
              <p:nvPr/>
            </p:nvSpPr>
            <p:spPr bwMode="auto">
              <a:xfrm flipV="1">
                <a:off x="35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5" name="Line 971"/>
              <p:cNvSpPr>
                <a:spLocks noChangeShapeType="1"/>
              </p:cNvSpPr>
              <p:nvPr/>
            </p:nvSpPr>
            <p:spPr bwMode="auto">
              <a:xfrm flipV="1">
                <a:off x="35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6" name="Line 972"/>
              <p:cNvSpPr>
                <a:spLocks noChangeShapeType="1"/>
              </p:cNvSpPr>
              <p:nvPr/>
            </p:nvSpPr>
            <p:spPr bwMode="auto">
              <a:xfrm flipV="1">
                <a:off x="35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7" name="Line 973"/>
              <p:cNvSpPr>
                <a:spLocks noChangeShapeType="1"/>
              </p:cNvSpPr>
              <p:nvPr/>
            </p:nvSpPr>
            <p:spPr bwMode="auto">
              <a:xfrm flipV="1">
                <a:off x="35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8" name="Line 974"/>
              <p:cNvSpPr>
                <a:spLocks noChangeShapeType="1"/>
              </p:cNvSpPr>
              <p:nvPr/>
            </p:nvSpPr>
            <p:spPr bwMode="auto">
              <a:xfrm flipV="1">
                <a:off x="35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39" name="Line 975"/>
              <p:cNvSpPr>
                <a:spLocks noChangeShapeType="1"/>
              </p:cNvSpPr>
              <p:nvPr/>
            </p:nvSpPr>
            <p:spPr bwMode="auto">
              <a:xfrm flipV="1">
                <a:off x="35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0" name="Line 976"/>
              <p:cNvSpPr>
                <a:spLocks noChangeShapeType="1"/>
              </p:cNvSpPr>
              <p:nvPr/>
            </p:nvSpPr>
            <p:spPr bwMode="auto">
              <a:xfrm flipV="1">
                <a:off x="35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1" name="Line 977"/>
              <p:cNvSpPr>
                <a:spLocks noChangeShapeType="1"/>
              </p:cNvSpPr>
              <p:nvPr/>
            </p:nvSpPr>
            <p:spPr bwMode="auto">
              <a:xfrm flipV="1">
                <a:off x="35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2" name="Line 978"/>
              <p:cNvSpPr>
                <a:spLocks noChangeShapeType="1"/>
              </p:cNvSpPr>
              <p:nvPr/>
            </p:nvSpPr>
            <p:spPr bwMode="auto">
              <a:xfrm flipV="1">
                <a:off x="35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3" name="Line 979"/>
              <p:cNvSpPr>
                <a:spLocks noChangeShapeType="1"/>
              </p:cNvSpPr>
              <p:nvPr/>
            </p:nvSpPr>
            <p:spPr bwMode="auto">
              <a:xfrm flipV="1">
                <a:off x="35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4" name="Line 980"/>
              <p:cNvSpPr>
                <a:spLocks noChangeShapeType="1"/>
              </p:cNvSpPr>
              <p:nvPr/>
            </p:nvSpPr>
            <p:spPr bwMode="auto">
              <a:xfrm flipV="1">
                <a:off x="35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5" name="Line 981"/>
              <p:cNvSpPr>
                <a:spLocks noChangeShapeType="1"/>
              </p:cNvSpPr>
              <p:nvPr/>
            </p:nvSpPr>
            <p:spPr bwMode="auto">
              <a:xfrm flipV="1">
                <a:off x="35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6" name="Line 982"/>
              <p:cNvSpPr>
                <a:spLocks noChangeShapeType="1"/>
              </p:cNvSpPr>
              <p:nvPr/>
            </p:nvSpPr>
            <p:spPr bwMode="auto">
              <a:xfrm flipV="1">
                <a:off x="35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7" name="Line 983"/>
              <p:cNvSpPr>
                <a:spLocks noChangeShapeType="1"/>
              </p:cNvSpPr>
              <p:nvPr/>
            </p:nvSpPr>
            <p:spPr bwMode="auto">
              <a:xfrm flipV="1">
                <a:off x="35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8" name="Line 984"/>
              <p:cNvSpPr>
                <a:spLocks noChangeShapeType="1"/>
              </p:cNvSpPr>
              <p:nvPr/>
            </p:nvSpPr>
            <p:spPr bwMode="auto">
              <a:xfrm flipV="1">
                <a:off x="35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49" name="Line 985"/>
              <p:cNvSpPr>
                <a:spLocks noChangeShapeType="1"/>
              </p:cNvSpPr>
              <p:nvPr/>
            </p:nvSpPr>
            <p:spPr bwMode="auto">
              <a:xfrm flipV="1">
                <a:off x="35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0" name="Line 986"/>
              <p:cNvSpPr>
                <a:spLocks noChangeShapeType="1"/>
              </p:cNvSpPr>
              <p:nvPr/>
            </p:nvSpPr>
            <p:spPr bwMode="auto">
              <a:xfrm flipV="1">
                <a:off x="35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1" name="Line 987"/>
              <p:cNvSpPr>
                <a:spLocks noChangeShapeType="1"/>
              </p:cNvSpPr>
              <p:nvPr/>
            </p:nvSpPr>
            <p:spPr bwMode="auto">
              <a:xfrm flipV="1">
                <a:off x="35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2" name="Line 988"/>
              <p:cNvSpPr>
                <a:spLocks noChangeShapeType="1"/>
              </p:cNvSpPr>
              <p:nvPr/>
            </p:nvSpPr>
            <p:spPr bwMode="auto">
              <a:xfrm flipV="1">
                <a:off x="35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3" name="Line 989"/>
              <p:cNvSpPr>
                <a:spLocks noChangeShapeType="1"/>
              </p:cNvSpPr>
              <p:nvPr/>
            </p:nvSpPr>
            <p:spPr bwMode="auto">
              <a:xfrm flipV="1">
                <a:off x="35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4" name="Line 990"/>
              <p:cNvSpPr>
                <a:spLocks noChangeShapeType="1"/>
              </p:cNvSpPr>
              <p:nvPr/>
            </p:nvSpPr>
            <p:spPr bwMode="auto">
              <a:xfrm flipV="1">
                <a:off x="36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5" name="Line 991"/>
              <p:cNvSpPr>
                <a:spLocks noChangeShapeType="1"/>
              </p:cNvSpPr>
              <p:nvPr/>
            </p:nvSpPr>
            <p:spPr bwMode="auto">
              <a:xfrm flipV="1">
                <a:off x="36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6" name="Line 992"/>
              <p:cNvSpPr>
                <a:spLocks noChangeShapeType="1"/>
              </p:cNvSpPr>
              <p:nvPr/>
            </p:nvSpPr>
            <p:spPr bwMode="auto">
              <a:xfrm flipV="1">
                <a:off x="36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7" name="Line 993"/>
              <p:cNvSpPr>
                <a:spLocks noChangeShapeType="1"/>
              </p:cNvSpPr>
              <p:nvPr/>
            </p:nvSpPr>
            <p:spPr bwMode="auto">
              <a:xfrm flipV="1">
                <a:off x="36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8" name="Line 994"/>
              <p:cNvSpPr>
                <a:spLocks noChangeShapeType="1"/>
              </p:cNvSpPr>
              <p:nvPr/>
            </p:nvSpPr>
            <p:spPr bwMode="auto">
              <a:xfrm flipV="1">
                <a:off x="36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59" name="Line 995"/>
              <p:cNvSpPr>
                <a:spLocks noChangeShapeType="1"/>
              </p:cNvSpPr>
              <p:nvPr/>
            </p:nvSpPr>
            <p:spPr bwMode="auto">
              <a:xfrm flipV="1">
                <a:off x="36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0" name="Line 996"/>
              <p:cNvSpPr>
                <a:spLocks noChangeShapeType="1"/>
              </p:cNvSpPr>
              <p:nvPr/>
            </p:nvSpPr>
            <p:spPr bwMode="auto">
              <a:xfrm flipV="1">
                <a:off x="36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1" name="Line 997"/>
              <p:cNvSpPr>
                <a:spLocks noChangeShapeType="1"/>
              </p:cNvSpPr>
              <p:nvPr/>
            </p:nvSpPr>
            <p:spPr bwMode="auto">
              <a:xfrm flipV="1">
                <a:off x="36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2" name="Line 998"/>
              <p:cNvSpPr>
                <a:spLocks noChangeShapeType="1"/>
              </p:cNvSpPr>
              <p:nvPr/>
            </p:nvSpPr>
            <p:spPr bwMode="auto">
              <a:xfrm flipV="1">
                <a:off x="36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3" name="Line 999"/>
              <p:cNvSpPr>
                <a:spLocks noChangeShapeType="1"/>
              </p:cNvSpPr>
              <p:nvPr/>
            </p:nvSpPr>
            <p:spPr bwMode="auto">
              <a:xfrm flipV="1">
                <a:off x="36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4" name="Line 1000"/>
              <p:cNvSpPr>
                <a:spLocks noChangeShapeType="1"/>
              </p:cNvSpPr>
              <p:nvPr/>
            </p:nvSpPr>
            <p:spPr bwMode="auto">
              <a:xfrm flipV="1">
                <a:off x="36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5" name="Line 1001"/>
              <p:cNvSpPr>
                <a:spLocks noChangeShapeType="1"/>
              </p:cNvSpPr>
              <p:nvPr/>
            </p:nvSpPr>
            <p:spPr bwMode="auto">
              <a:xfrm flipV="1">
                <a:off x="36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6" name="Line 1002"/>
              <p:cNvSpPr>
                <a:spLocks noChangeShapeType="1"/>
              </p:cNvSpPr>
              <p:nvPr/>
            </p:nvSpPr>
            <p:spPr bwMode="auto">
              <a:xfrm flipV="1">
                <a:off x="36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7" name="Line 1003"/>
              <p:cNvSpPr>
                <a:spLocks noChangeShapeType="1"/>
              </p:cNvSpPr>
              <p:nvPr/>
            </p:nvSpPr>
            <p:spPr bwMode="auto">
              <a:xfrm flipV="1">
                <a:off x="36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8" name="Line 1004"/>
              <p:cNvSpPr>
                <a:spLocks noChangeShapeType="1"/>
              </p:cNvSpPr>
              <p:nvPr/>
            </p:nvSpPr>
            <p:spPr bwMode="auto">
              <a:xfrm flipV="1">
                <a:off x="36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69" name="Line 1005"/>
              <p:cNvSpPr>
                <a:spLocks noChangeShapeType="1"/>
              </p:cNvSpPr>
              <p:nvPr/>
            </p:nvSpPr>
            <p:spPr bwMode="auto">
              <a:xfrm flipV="1">
                <a:off x="36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0" name="Line 1006"/>
              <p:cNvSpPr>
                <a:spLocks noChangeShapeType="1"/>
              </p:cNvSpPr>
              <p:nvPr/>
            </p:nvSpPr>
            <p:spPr bwMode="auto">
              <a:xfrm flipV="1">
                <a:off x="36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1" name="Line 1007"/>
              <p:cNvSpPr>
                <a:spLocks noChangeShapeType="1"/>
              </p:cNvSpPr>
              <p:nvPr/>
            </p:nvSpPr>
            <p:spPr bwMode="auto">
              <a:xfrm flipV="1">
                <a:off x="36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2" name="Line 1008"/>
              <p:cNvSpPr>
                <a:spLocks noChangeShapeType="1"/>
              </p:cNvSpPr>
              <p:nvPr/>
            </p:nvSpPr>
            <p:spPr bwMode="auto">
              <a:xfrm flipV="1">
                <a:off x="36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3" name="Line 1009"/>
              <p:cNvSpPr>
                <a:spLocks noChangeShapeType="1"/>
              </p:cNvSpPr>
              <p:nvPr/>
            </p:nvSpPr>
            <p:spPr bwMode="auto">
              <a:xfrm flipV="1">
                <a:off x="36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4" name="Line 1010"/>
              <p:cNvSpPr>
                <a:spLocks noChangeShapeType="1"/>
              </p:cNvSpPr>
              <p:nvPr/>
            </p:nvSpPr>
            <p:spPr bwMode="auto">
              <a:xfrm flipV="1">
                <a:off x="36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5" name="Line 1011"/>
              <p:cNvSpPr>
                <a:spLocks noChangeShapeType="1"/>
              </p:cNvSpPr>
              <p:nvPr/>
            </p:nvSpPr>
            <p:spPr bwMode="auto">
              <a:xfrm flipV="1">
                <a:off x="36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6" name="Line 1012"/>
              <p:cNvSpPr>
                <a:spLocks noChangeShapeType="1"/>
              </p:cNvSpPr>
              <p:nvPr/>
            </p:nvSpPr>
            <p:spPr bwMode="auto">
              <a:xfrm flipV="1">
                <a:off x="36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7" name="Line 1013"/>
              <p:cNvSpPr>
                <a:spLocks noChangeShapeType="1"/>
              </p:cNvSpPr>
              <p:nvPr/>
            </p:nvSpPr>
            <p:spPr bwMode="auto">
              <a:xfrm flipV="1">
                <a:off x="36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8" name="Line 1014"/>
              <p:cNvSpPr>
                <a:spLocks noChangeShapeType="1"/>
              </p:cNvSpPr>
              <p:nvPr/>
            </p:nvSpPr>
            <p:spPr bwMode="auto">
              <a:xfrm flipV="1">
                <a:off x="36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79" name="Line 1015"/>
              <p:cNvSpPr>
                <a:spLocks noChangeShapeType="1"/>
              </p:cNvSpPr>
              <p:nvPr/>
            </p:nvSpPr>
            <p:spPr bwMode="auto">
              <a:xfrm flipV="1">
                <a:off x="37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0" name="Line 1016"/>
              <p:cNvSpPr>
                <a:spLocks noChangeShapeType="1"/>
              </p:cNvSpPr>
              <p:nvPr/>
            </p:nvSpPr>
            <p:spPr bwMode="auto">
              <a:xfrm flipV="1">
                <a:off x="37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1" name="Line 1017"/>
              <p:cNvSpPr>
                <a:spLocks noChangeShapeType="1"/>
              </p:cNvSpPr>
              <p:nvPr/>
            </p:nvSpPr>
            <p:spPr bwMode="auto">
              <a:xfrm flipV="1">
                <a:off x="37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2" name="Line 1018"/>
              <p:cNvSpPr>
                <a:spLocks noChangeShapeType="1"/>
              </p:cNvSpPr>
              <p:nvPr/>
            </p:nvSpPr>
            <p:spPr bwMode="auto">
              <a:xfrm flipV="1">
                <a:off x="37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3" name="Line 1019"/>
              <p:cNvSpPr>
                <a:spLocks noChangeShapeType="1"/>
              </p:cNvSpPr>
              <p:nvPr/>
            </p:nvSpPr>
            <p:spPr bwMode="auto">
              <a:xfrm flipV="1">
                <a:off x="37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4" name="Line 1020"/>
              <p:cNvSpPr>
                <a:spLocks noChangeShapeType="1"/>
              </p:cNvSpPr>
              <p:nvPr/>
            </p:nvSpPr>
            <p:spPr bwMode="auto">
              <a:xfrm flipV="1">
                <a:off x="37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5" name="Line 1021"/>
              <p:cNvSpPr>
                <a:spLocks noChangeShapeType="1"/>
              </p:cNvSpPr>
              <p:nvPr/>
            </p:nvSpPr>
            <p:spPr bwMode="auto">
              <a:xfrm flipV="1">
                <a:off x="37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6" name="Line 1022"/>
              <p:cNvSpPr>
                <a:spLocks noChangeShapeType="1"/>
              </p:cNvSpPr>
              <p:nvPr/>
            </p:nvSpPr>
            <p:spPr bwMode="auto">
              <a:xfrm flipV="1">
                <a:off x="37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7" name="Line 1023"/>
              <p:cNvSpPr>
                <a:spLocks noChangeShapeType="1"/>
              </p:cNvSpPr>
              <p:nvPr/>
            </p:nvSpPr>
            <p:spPr bwMode="auto">
              <a:xfrm flipV="1">
                <a:off x="37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8" name="Line 0"/>
              <p:cNvSpPr>
                <a:spLocks noChangeShapeType="1"/>
              </p:cNvSpPr>
              <p:nvPr/>
            </p:nvSpPr>
            <p:spPr bwMode="auto">
              <a:xfrm flipV="1">
                <a:off x="374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89" name="Line 1"/>
              <p:cNvSpPr>
                <a:spLocks noChangeShapeType="1"/>
              </p:cNvSpPr>
              <p:nvPr/>
            </p:nvSpPr>
            <p:spPr bwMode="auto">
              <a:xfrm flipV="1">
                <a:off x="37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0" name="Line 2"/>
              <p:cNvSpPr>
                <a:spLocks noChangeShapeType="1"/>
              </p:cNvSpPr>
              <p:nvPr/>
            </p:nvSpPr>
            <p:spPr bwMode="auto">
              <a:xfrm flipV="1">
                <a:off x="37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1" name="Line 3"/>
              <p:cNvSpPr>
                <a:spLocks noChangeShapeType="1"/>
              </p:cNvSpPr>
              <p:nvPr/>
            </p:nvSpPr>
            <p:spPr bwMode="auto">
              <a:xfrm flipV="1">
                <a:off x="37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2" name="Line 4"/>
              <p:cNvSpPr>
                <a:spLocks noChangeShapeType="1"/>
              </p:cNvSpPr>
              <p:nvPr/>
            </p:nvSpPr>
            <p:spPr bwMode="auto">
              <a:xfrm flipV="1">
                <a:off x="37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3" name="Line 5"/>
              <p:cNvSpPr>
                <a:spLocks noChangeShapeType="1"/>
              </p:cNvSpPr>
              <p:nvPr/>
            </p:nvSpPr>
            <p:spPr bwMode="auto">
              <a:xfrm flipV="1">
                <a:off x="37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4" name="Line 6"/>
              <p:cNvSpPr>
                <a:spLocks noChangeShapeType="1"/>
              </p:cNvSpPr>
              <p:nvPr/>
            </p:nvSpPr>
            <p:spPr bwMode="auto">
              <a:xfrm flipV="1">
                <a:off x="37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5" name="Line 7"/>
              <p:cNvSpPr>
                <a:spLocks noChangeShapeType="1"/>
              </p:cNvSpPr>
              <p:nvPr/>
            </p:nvSpPr>
            <p:spPr bwMode="auto">
              <a:xfrm flipV="1">
                <a:off x="37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6" name="Line 8"/>
              <p:cNvSpPr>
                <a:spLocks noChangeShapeType="1"/>
              </p:cNvSpPr>
              <p:nvPr/>
            </p:nvSpPr>
            <p:spPr bwMode="auto">
              <a:xfrm flipV="1">
                <a:off x="37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7" name="Line 9"/>
              <p:cNvSpPr>
                <a:spLocks noChangeShapeType="1"/>
              </p:cNvSpPr>
              <p:nvPr/>
            </p:nvSpPr>
            <p:spPr bwMode="auto">
              <a:xfrm flipV="1">
                <a:off x="37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8" name="Line 10"/>
              <p:cNvSpPr>
                <a:spLocks noChangeShapeType="1"/>
              </p:cNvSpPr>
              <p:nvPr/>
            </p:nvSpPr>
            <p:spPr bwMode="auto">
              <a:xfrm flipV="1">
                <a:off x="37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999" name="Line 11"/>
              <p:cNvSpPr>
                <a:spLocks noChangeShapeType="1"/>
              </p:cNvSpPr>
              <p:nvPr/>
            </p:nvSpPr>
            <p:spPr bwMode="auto">
              <a:xfrm flipV="1">
                <a:off x="378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0" name="Line 12"/>
              <p:cNvSpPr>
                <a:spLocks noChangeShapeType="1"/>
              </p:cNvSpPr>
              <p:nvPr/>
            </p:nvSpPr>
            <p:spPr bwMode="auto">
              <a:xfrm flipV="1">
                <a:off x="37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1" name="Line 13"/>
              <p:cNvSpPr>
                <a:spLocks noChangeShapeType="1"/>
              </p:cNvSpPr>
              <p:nvPr/>
            </p:nvSpPr>
            <p:spPr bwMode="auto">
              <a:xfrm flipV="1">
                <a:off x="37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2" name="Line 14"/>
              <p:cNvSpPr>
                <a:spLocks noChangeShapeType="1"/>
              </p:cNvSpPr>
              <p:nvPr/>
            </p:nvSpPr>
            <p:spPr bwMode="auto">
              <a:xfrm flipV="1">
                <a:off x="37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3" name="Line 15"/>
              <p:cNvSpPr>
                <a:spLocks noChangeShapeType="1"/>
              </p:cNvSpPr>
              <p:nvPr/>
            </p:nvSpPr>
            <p:spPr bwMode="auto">
              <a:xfrm flipV="1">
                <a:off x="37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4" name="Line 16"/>
              <p:cNvSpPr>
                <a:spLocks noChangeShapeType="1"/>
              </p:cNvSpPr>
              <p:nvPr/>
            </p:nvSpPr>
            <p:spPr bwMode="auto">
              <a:xfrm flipV="1">
                <a:off x="38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005" name="Line 17"/>
              <p:cNvSpPr>
                <a:spLocks noChangeShapeType="1"/>
              </p:cNvSpPr>
              <p:nvPr/>
            </p:nvSpPr>
            <p:spPr bwMode="auto">
              <a:xfrm flipV="1">
                <a:off x="38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7355" name="Group 18"/>
            <p:cNvGrpSpPr>
              <a:grpSpLocks/>
            </p:cNvGrpSpPr>
            <p:nvPr/>
          </p:nvGrpSpPr>
          <p:grpSpPr bwMode="auto">
            <a:xfrm>
              <a:off x="4046" y="3806"/>
              <a:ext cx="756" cy="23"/>
              <a:chOff x="3810" y="3806"/>
              <a:chExt cx="799" cy="23"/>
            </a:xfrm>
          </p:grpSpPr>
          <p:sp>
            <p:nvSpPr>
              <p:cNvPr id="57606" name="Line 19"/>
              <p:cNvSpPr>
                <a:spLocks noChangeShapeType="1"/>
              </p:cNvSpPr>
              <p:nvPr/>
            </p:nvSpPr>
            <p:spPr bwMode="auto">
              <a:xfrm flipV="1">
                <a:off x="38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7" name="Line 20"/>
              <p:cNvSpPr>
                <a:spLocks noChangeShapeType="1"/>
              </p:cNvSpPr>
              <p:nvPr/>
            </p:nvSpPr>
            <p:spPr bwMode="auto">
              <a:xfrm flipV="1">
                <a:off x="38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8" name="Line 21"/>
              <p:cNvSpPr>
                <a:spLocks noChangeShapeType="1"/>
              </p:cNvSpPr>
              <p:nvPr/>
            </p:nvSpPr>
            <p:spPr bwMode="auto">
              <a:xfrm flipV="1">
                <a:off x="38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9" name="Line 22"/>
              <p:cNvSpPr>
                <a:spLocks noChangeShapeType="1"/>
              </p:cNvSpPr>
              <p:nvPr/>
            </p:nvSpPr>
            <p:spPr bwMode="auto">
              <a:xfrm flipV="1">
                <a:off x="382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0" name="Line 23"/>
              <p:cNvSpPr>
                <a:spLocks noChangeShapeType="1"/>
              </p:cNvSpPr>
              <p:nvPr/>
            </p:nvSpPr>
            <p:spPr bwMode="auto">
              <a:xfrm flipV="1">
                <a:off x="382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1" name="Line 24"/>
              <p:cNvSpPr>
                <a:spLocks noChangeShapeType="1"/>
              </p:cNvSpPr>
              <p:nvPr/>
            </p:nvSpPr>
            <p:spPr bwMode="auto">
              <a:xfrm flipV="1">
                <a:off x="38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2" name="Line 25"/>
              <p:cNvSpPr>
                <a:spLocks noChangeShapeType="1"/>
              </p:cNvSpPr>
              <p:nvPr/>
            </p:nvSpPr>
            <p:spPr bwMode="auto">
              <a:xfrm flipV="1">
                <a:off x="383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3" name="Line 26"/>
              <p:cNvSpPr>
                <a:spLocks noChangeShapeType="1"/>
              </p:cNvSpPr>
              <p:nvPr/>
            </p:nvSpPr>
            <p:spPr bwMode="auto">
              <a:xfrm flipV="1">
                <a:off x="38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4" name="Line 27"/>
              <p:cNvSpPr>
                <a:spLocks noChangeShapeType="1"/>
              </p:cNvSpPr>
              <p:nvPr/>
            </p:nvSpPr>
            <p:spPr bwMode="auto">
              <a:xfrm flipV="1">
                <a:off x="38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5" name="Line 28"/>
              <p:cNvSpPr>
                <a:spLocks noChangeShapeType="1"/>
              </p:cNvSpPr>
              <p:nvPr/>
            </p:nvSpPr>
            <p:spPr bwMode="auto">
              <a:xfrm flipV="1">
                <a:off x="38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6" name="Line 29"/>
              <p:cNvSpPr>
                <a:spLocks noChangeShapeType="1"/>
              </p:cNvSpPr>
              <p:nvPr/>
            </p:nvSpPr>
            <p:spPr bwMode="auto">
              <a:xfrm flipV="1">
                <a:off x="38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7" name="Line 30"/>
              <p:cNvSpPr>
                <a:spLocks noChangeShapeType="1"/>
              </p:cNvSpPr>
              <p:nvPr/>
            </p:nvSpPr>
            <p:spPr bwMode="auto">
              <a:xfrm flipV="1">
                <a:off x="38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8" name="Line 31"/>
              <p:cNvSpPr>
                <a:spLocks noChangeShapeType="1"/>
              </p:cNvSpPr>
              <p:nvPr/>
            </p:nvSpPr>
            <p:spPr bwMode="auto">
              <a:xfrm flipV="1">
                <a:off x="38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19" name="Line 32"/>
              <p:cNvSpPr>
                <a:spLocks noChangeShapeType="1"/>
              </p:cNvSpPr>
              <p:nvPr/>
            </p:nvSpPr>
            <p:spPr bwMode="auto">
              <a:xfrm flipV="1">
                <a:off x="38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0" name="Line 33"/>
              <p:cNvSpPr>
                <a:spLocks noChangeShapeType="1"/>
              </p:cNvSpPr>
              <p:nvPr/>
            </p:nvSpPr>
            <p:spPr bwMode="auto">
              <a:xfrm flipV="1">
                <a:off x="38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1" name="Line 34"/>
              <p:cNvSpPr>
                <a:spLocks noChangeShapeType="1"/>
              </p:cNvSpPr>
              <p:nvPr/>
            </p:nvSpPr>
            <p:spPr bwMode="auto">
              <a:xfrm flipV="1">
                <a:off x="386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2" name="Line 35"/>
              <p:cNvSpPr>
                <a:spLocks noChangeShapeType="1"/>
              </p:cNvSpPr>
              <p:nvPr/>
            </p:nvSpPr>
            <p:spPr bwMode="auto">
              <a:xfrm flipV="1">
                <a:off x="387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3" name="Line 36"/>
              <p:cNvSpPr>
                <a:spLocks noChangeShapeType="1"/>
              </p:cNvSpPr>
              <p:nvPr/>
            </p:nvSpPr>
            <p:spPr bwMode="auto">
              <a:xfrm flipV="1">
                <a:off x="38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4" name="Line 37"/>
              <p:cNvSpPr>
                <a:spLocks noChangeShapeType="1"/>
              </p:cNvSpPr>
              <p:nvPr/>
            </p:nvSpPr>
            <p:spPr bwMode="auto">
              <a:xfrm flipV="1">
                <a:off x="38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5" name="Line 38"/>
              <p:cNvSpPr>
                <a:spLocks noChangeShapeType="1"/>
              </p:cNvSpPr>
              <p:nvPr/>
            </p:nvSpPr>
            <p:spPr bwMode="auto">
              <a:xfrm flipV="1">
                <a:off x="38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6" name="Line 39"/>
              <p:cNvSpPr>
                <a:spLocks noChangeShapeType="1"/>
              </p:cNvSpPr>
              <p:nvPr/>
            </p:nvSpPr>
            <p:spPr bwMode="auto">
              <a:xfrm flipV="1">
                <a:off x="38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7" name="Line 40"/>
              <p:cNvSpPr>
                <a:spLocks noChangeShapeType="1"/>
              </p:cNvSpPr>
              <p:nvPr/>
            </p:nvSpPr>
            <p:spPr bwMode="auto">
              <a:xfrm flipV="1">
                <a:off x="38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8" name="Line 41"/>
              <p:cNvSpPr>
                <a:spLocks noChangeShapeType="1"/>
              </p:cNvSpPr>
              <p:nvPr/>
            </p:nvSpPr>
            <p:spPr bwMode="auto">
              <a:xfrm flipV="1">
                <a:off x="38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29" name="Line 42"/>
              <p:cNvSpPr>
                <a:spLocks noChangeShapeType="1"/>
              </p:cNvSpPr>
              <p:nvPr/>
            </p:nvSpPr>
            <p:spPr bwMode="auto">
              <a:xfrm flipV="1">
                <a:off x="39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0" name="Line 43"/>
              <p:cNvSpPr>
                <a:spLocks noChangeShapeType="1"/>
              </p:cNvSpPr>
              <p:nvPr/>
            </p:nvSpPr>
            <p:spPr bwMode="auto">
              <a:xfrm flipV="1">
                <a:off x="39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1" name="Line 44"/>
              <p:cNvSpPr>
                <a:spLocks noChangeShapeType="1"/>
              </p:cNvSpPr>
              <p:nvPr/>
            </p:nvSpPr>
            <p:spPr bwMode="auto">
              <a:xfrm flipV="1">
                <a:off x="391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2" name="Line 45"/>
              <p:cNvSpPr>
                <a:spLocks noChangeShapeType="1"/>
              </p:cNvSpPr>
              <p:nvPr/>
            </p:nvSpPr>
            <p:spPr bwMode="auto">
              <a:xfrm flipV="1">
                <a:off x="391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3" name="Line 46"/>
              <p:cNvSpPr>
                <a:spLocks noChangeShapeType="1"/>
              </p:cNvSpPr>
              <p:nvPr/>
            </p:nvSpPr>
            <p:spPr bwMode="auto">
              <a:xfrm flipV="1">
                <a:off x="39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4" name="Line 47"/>
              <p:cNvSpPr>
                <a:spLocks noChangeShapeType="1"/>
              </p:cNvSpPr>
              <p:nvPr/>
            </p:nvSpPr>
            <p:spPr bwMode="auto">
              <a:xfrm flipV="1">
                <a:off x="39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5" name="Line 48"/>
              <p:cNvSpPr>
                <a:spLocks noChangeShapeType="1"/>
              </p:cNvSpPr>
              <p:nvPr/>
            </p:nvSpPr>
            <p:spPr bwMode="auto">
              <a:xfrm flipV="1">
                <a:off x="39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6" name="Line 49"/>
              <p:cNvSpPr>
                <a:spLocks noChangeShapeType="1"/>
              </p:cNvSpPr>
              <p:nvPr/>
            </p:nvSpPr>
            <p:spPr bwMode="auto">
              <a:xfrm flipV="1">
                <a:off x="39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7" name="Line 50"/>
              <p:cNvSpPr>
                <a:spLocks noChangeShapeType="1"/>
              </p:cNvSpPr>
              <p:nvPr/>
            </p:nvSpPr>
            <p:spPr bwMode="auto">
              <a:xfrm flipV="1">
                <a:off x="39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8" name="Line 51"/>
              <p:cNvSpPr>
                <a:spLocks noChangeShapeType="1"/>
              </p:cNvSpPr>
              <p:nvPr/>
            </p:nvSpPr>
            <p:spPr bwMode="auto">
              <a:xfrm flipV="1">
                <a:off x="39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39" name="Line 52"/>
              <p:cNvSpPr>
                <a:spLocks noChangeShapeType="1"/>
              </p:cNvSpPr>
              <p:nvPr/>
            </p:nvSpPr>
            <p:spPr bwMode="auto">
              <a:xfrm flipV="1">
                <a:off x="39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0" name="Line 53"/>
              <p:cNvSpPr>
                <a:spLocks noChangeShapeType="1"/>
              </p:cNvSpPr>
              <p:nvPr/>
            </p:nvSpPr>
            <p:spPr bwMode="auto">
              <a:xfrm flipV="1">
                <a:off x="39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1" name="Line 54"/>
              <p:cNvSpPr>
                <a:spLocks noChangeShapeType="1"/>
              </p:cNvSpPr>
              <p:nvPr/>
            </p:nvSpPr>
            <p:spPr bwMode="auto">
              <a:xfrm flipV="1">
                <a:off x="395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2" name="Line 55"/>
              <p:cNvSpPr>
                <a:spLocks noChangeShapeType="1"/>
              </p:cNvSpPr>
              <p:nvPr/>
            </p:nvSpPr>
            <p:spPr bwMode="auto">
              <a:xfrm flipV="1">
                <a:off x="39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3" name="Line 56"/>
              <p:cNvSpPr>
                <a:spLocks noChangeShapeType="1"/>
              </p:cNvSpPr>
              <p:nvPr/>
            </p:nvSpPr>
            <p:spPr bwMode="auto">
              <a:xfrm flipV="1">
                <a:off x="395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4" name="Line 57"/>
              <p:cNvSpPr>
                <a:spLocks noChangeShapeType="1"/>
              </p:cNvSpPr>
              <p:nvPr/>
            </p:nvSpPr>
            <p:spPr bwMode="auto">
              <a:xfrm flipV="1">
                <a:off x="396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5" name="Line 58"/>
              <p:cNvSpPr>
                <a:spLocks noChangeShapeType="1"/>
              </p:cNvSpPr>
              <p:nvPr/>
            </p:nvSpPr>
            <p:spPr bwMode="auto">
              <a:xfrm flipV="1">
                <a:off x="39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6" name="Line 59"/>
              <p:cNvSpPr>
                <a:spLocks noChangeShapeType="1"/>
              </p:cNvSpPr>
              <p:nvPr/>
            </p:nvSpPr>
            <p:spPr bwMode="auto">
              <a:xfrm flipV="1">
                <a:off x="39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7" name="Line 60"/>
              <p:cNvSpPr>
                <a:spLocks noChangeShapeType="1"/>
              </p:cNvSpPr>
              <p:nvPr/>
            </p:nvSpPr>
            <p:spPr bwMode="auto">
              <a:xfrm flipV="1">
                <a:off x="39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8" name="Line 61"/>
              <p:cNvSpPr>
                <a:spLocks noChangeShapeType="1"/>
              </p:cNvSpPr>
              <p:nvPr/>
            </p:nvSpPr>
            <p:spPr bwMode="auto">
              <a:xfrm flipV="1">
                <a:off x="39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49" name="Line 62"/>
              <p:cNvSpPr>
                <a:spLocks noChangeShapeType="1"/>
              </p:cNvSpPr>
              <p:nvPr/>
            </p:nvSpPr>
            <p:spPr bwMode="auto">
              <a:xfrm flipV="1">
                <a:off x="39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0" name="Line 63"/>
              <p:cNvSpPr>
                <a:spLocks noChangeShapeType="1"/>
              </p:cNvSpPr>
              <p:nvPr/>
            </p:nvSpPr>
            <p:spPr bwMode="auto">
              <a:xfrm flipV="1">
                <a:off x="39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1" name="Line 64"/>
              <p:cNvSpPr>
                <a:spLocks noChangeShapeType="1"/>
              </p:cNvSpPr>
              <p:nvPr/>
            </p:nvSpPr>
            <p:spPr bwMode="auto">
              <a:xfrm flipV="1">
                <a:off x="39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2" name="Line 65"/>
              <p:cNvSpPr>
                <a:spLocks noChangeShapeType="1"/>
              </p:cNvSpPr>
              <p:nvPr/>
            </p:nvSpPr>
            <p:spPr bwMode="auto">
              <a:xfrm flipV="1">
                <a:off x="39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3" name="Line 66"/>
              <p:cNvSpPr>
                <a:spLocks noChangeShapeType="1"/>
              </p:cNvSpPr>
              <p:nvPr/>
            </p:nvSpPr>
            <p:spPr bwMode="auto">
              <a:xfrm flipV="1">
                <a:off x="399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4" name="Line 67"/>
              <p:cNvSpPr>
                <a:spLocks noChangeShapeType="1"/>
              </p:cNvSpPr>
              <p:nvPr/>
            </p:nvSpPr>
            <p:spPr bwMode="auto">
              <a:xfrm flipV="1">
                <a:off x="400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5" name="Line 68"/>
              <p:cNvSpPr>
                <a:spLocks noChangeShapeType="1"/>
              </p:cNvSpPr>
              <p:nvPr/>
            </p:nvSpPr>
            <p:spPr bwMode="auto">
              <a:xfrm flipV="1">
                <a:off x="40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6" name="Line 69"/>
              <p:cNvSpPr>
                <a:spLocks noChangeShapeType="1"/>
              </p:cNvSpPr>
              <p:nvPr/>
            </p:nvSpPr>
            <p:spPr bwMode="auto">
              <a:xfrm flipV="1">
                <a:off x="40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7" name="Line 70"/>
              <p:cNvSpPr>
                <a:spLocks noChangeShapeType="1"/>
              </p:cNvSpPr>
              <p:nvPr/>
            </p:nvSpPr>
            <p:spPr bwMode="auto">
              <a:xfrm flipV="1">
                <a:off x="40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8" name="Line 71"/>
              <p:cNvSpPr>
                <a:spLocks noChangeShapeType="1"/>
              </p:cNvSpPr>
              <p:nvPr/>
            </p:nvSpPr>
            <p:spPr bwMode="auto">
              <a:xfrm flipV="1">
                <a:off x="40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59" name="Line 72"/>
              <p:cNvSpPr>
                <a:spLocks noChangeShapeType="1"/>
              </p:cNvSpPr>
              <p:nvPr/>
            </p:nvSpPr>
            <p:spPr bwMode="auto">
              <a:xfrm flipV="1">
                <a:off x="40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0" name="Line 73"/>
              <p:cNvSpPr>
                <a:spLocks noChangeShapeType="1"/>
              </p:cNvSpPr>
              <p:nvPr/>
            </p:nvSpPr>
            <p:spPr bwMode="auto">
              <a:xfrm flipV="1">
                <a:off x="40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1" name="Line 74"/>
              <p:cNvSpPr>
                <a:spLocks noChangeShapeType="1"/>
              </p:cNvSpPr>
              <p:nvPr/>
            </p:nvSpPr>
            <p:spPr bwMode="auto">
              <a:xfrm flipV="1">
                <a:off x="40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2" name="Line 75"/>
              <p:cNvSpPr>
                <a:spLocks noChangeShapeType="1"/>
              </p:cNvSpPr>
              <p:nvPr/>
            </p:nvSpPr>
            <p:spPr bwMode="auto">
              <a:xfrm flipV="1">
                <a:off x="40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3" name="Line 76"/>
              <p:cNvSpPr>
                <a:spLocks noChangeShapeType="1"/>
              </p:cNvSpPr>
              <p:nvPr/>
            </p:nvSpPr>
            <p:spPr bwMode="auto">
              <a:xfrm flipV="1">
                <a:off x="403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4" name="Line 77"/>
              <p:cNvSpPr>
                <a:spLocks noChangeShapeType="1"/>
              </p:cNvSpPr>
              <p:nvPr/>
            </p:nvSpPr>
            <p:spPr bwMode="auto">
              <a:xfrm flipV="1">
                <a:off x="404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5" name="Line 78"/>
              <p:cNvSpPr>
                <a:spLocks noChangeShapeType="1"/>
              </p:cNvSpPr>
              <p:nvPr/>
            </p:nvSpPr>
            <p:spPr bwMode="auto">
              <a:xfrm flipV="1">
                <a:off x="40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6" name="Line 79"/>
              <p:cNvSpPr>
                <a:spLocks noChangeShapeType="1"/>
              </p:cNvSpPr>
              <p:nvPr/>
            </p:nvSpPr>
            <p:spPr bwMode="auto">
              <a:xfrm flipV="1">
                <a:off x="40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7" name="Line 80"/>
              <p:cNvSpPr>
                <a:spLocks noChangeShapeType="1"/>
              </p:cNvSpPr>
              <p:nvPr/>
            </p:nvSpPr>
            <p:spPr bwMode="auto">
              <a:xfrm flipV="1">
                <a:off x="40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8" name="Line 81"/>
              <p:cNvSpPr>
                <a:spLocks noChangeShapeType="1"/>
              </p:cNvSpPr>
              <p:nvPr/>
            </p:nvSpPr>
            <p:spPr bwMode="auto">
              <a:xfrm flipV="1">
                <a:off x="40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69" name="Line 82"/>
              <p:cNvSpPr>
                <a:spLocks noChangeShapeType="1"/>
              </p:cNvSpPr>
              <p:nvPr/>
            </p:nvSpPr>
            <p:spPr bwMode="auto">
              <a:xfrm flipV="1">
                <a:off x="40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0" name="Line 83"/>
              <p:cNvSpPr>
                <a:spLocks noChangeShapeType="1"/>
              </p:cNvSpPr>
              <p:nvPr/>
            </p:nvSpPr>
            <p:spPr bwMode="auto">
              <a:xfrm flipV="1">
                <a:off x="40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1" name="Line 84"/>
              <p:cNvSpPr>
                <a:spLocks noChangeShapeType="1"/>
              </p:cNvSpPr>
              <p:nvPr/>
            </p:nvSpPr>
            <p:spPr bwMode="auto">
              <a:xfrm flipV="1">
                <a:off x="40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2" name="Line 85"/>
              <p:cNvSpPr>
                <a:spLocks noChangeShapeType="1"/>
              </p:cNvSpPr>
              <p:nvPr/>
            </p:nvSpPr>
            <p:spPr bwMode="auto">
              <a:xfrm flipV="1">
                <a:off x="40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3" name="Line 86"/>
              <p:cNvSpPr>
                <a:spLocks noChangeShapeType="1"/>
              </p:cNvSpPr>
              <p:nvPr/>
            </p:nvSpPr>
            <p:spPr bwMode="auto">
              <a:xfrm flipV="1">
                <a:off x="40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4" name="Line 87"/>
              <p:cNvSpPr>
                <a:spLocks noChangeShapeType="1"/>
              </p:cNvSpPr>
              <p:nvPr/>
            </p:nvSpPr>
            <p:spPr bwMode="auto">
              <a:xfrm flipV="1">
                <a:off x="40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5" name="Line 88"/>
              <p:cNvSpPr>
                <a:spLocks noChangeShapeType="1"/>
              </p:cNvSpPr>
              <p:nvPr/>
            </p:nvSpPr>
            <p:spPr bwMode="auto">
              <a:xfrm flipV="1">
                <a:off x="408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6" name="Line 89"/>
              <p:cNvSpPr>
                <a:spLocks noChangeShapeType="1"/>
              </p:cNvSpPr>
              <p:nvPr/>
            </p:nvSpPr>
            <p:spPr bwMode="auto">
              <a:xfrm flipV="1">
                <a:off x="409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7" name="Line 90"/>
              <p:cNvSpPr>
                <a:spLocks noChangeShapeType="1"/>
              </p:cNvSpPr>
              <p:nvPr/>
            </p:nvSpPr>
            <p:spPr bwMode="auto">
              <a:xfrm flipV="1">
                <a:off x="40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8" name="Line 91"/>
              <p:cNvSpPr>
                <a:spLocks noChangeShapeType="1"/>
              </p:cNvSpPr>
              <p:nvPr/>
            </p:nvSpPr>
            <p:spPr bwMode="auto">
              <a:xfrm flipV="1">
                <a:off x="40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79" name="Line 92"/>
              <p:cNvSpPr>
                <a:spLocks noChangeShapeType="1"/>
              </p:cNvSpPr>
              <p:nvPr/>
            </p:nvSpPr>
            <p:spPr bwMode="auto">
              <a:xfrm flipV="1">
                <a:off x="41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0" name="Line 93"/>
              <p:cNvSpPr>
                <a:spLocks noChangeShapeType="1"/>
              </p:cNvSpPr>
              <p:nvPr/>
            </p:nvSpPr>
            <p:spPr bwMode="auto">
              <a:xfrm flipV="1">
                <a:off x="41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1" name="Line 94"/>
              <p:cNvSpPr>
                <a:spLocks noChangeShapeType="1"/>
              </p:cNvSpPr>
              <p:nvPr/>
            </p:nvSpPr>
            <p:spPr bwMode="auto">
              <a:xfrm flipV="1">
                <a:off x="41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2" name="Line 95"/>
              <p:cNvSpPr>
                <a:spLocks noChangeShapeType="1"/>
              </p:cNvSpPr>
              <p:nvPr/>
            </p:nvSpPr>
            <p:spPr bwMode="auto">
              <a:xfrm flipV="1">
                <a:off x="41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3" name="Line 96"/>
              <p:cNvSpPr>
                <a:spLocks noChangeShapeType="1"/>
              </p:cNvSpPr>
              <p:nvPr/>
            </p:nvSpPr>
            <p:spPr bwMode="auto">
              <a:xfrm flipV="1">
                <a:off x="41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4" name="Line 97"/>
              <p:cNvSpPr>
                <a:spLocks noChangeShapeType="1"/>
              </p:cNvSpPr>
              <p:nvPr/>
            </p:nvSpPr>
            <p:spPr bwMode="auto">
              <a:xfrm flipV="1">
                <a:off x="41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5" name="Line 98"/>
              <p:cNvSpPr>
                <a:spLocks noChangeShapeType="1"/>
              </p:cNvSpPr>
              <p:nvPr/>
            </p:nvSpPr>
            <p:spPr bwMode="auto">
              <a:xfrm flipV="1">
                <a:off x="412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6" name="Line 99"/>
              <p:cNvSpPr>
                <a:spLocks noChangeShapeType="1"/>
              </p:cNvSpPr>
              <p:nvPr/>
            </p:nvSpPr>
            <p:spPr bwMode="auto">
              <a:xfrm flipV="1">
                <a:off x="413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7" name="Line 100"/>
              <p:cNvSpPr>
                <a:spLocks noChangeShapeType="1"/>
              </p:cNvSpPr>
              <p:nvPr/>
            </p:nvSpPr>
            <p:spPr bwMode="auto">
              <a:xfrm flipV="1">
                <a:off x="41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8" name="Line 101"/>
              <p:cNvSpPr>
                <a:spLocks noChangeShapeType="1"/>
              </p:cNvSpPr>
              <p:nvPr/>
            </p:nvSpPr>
            <p:spPr bwMode="auto">
              <a:xfrm flipV="1">
                <a:off x="41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89" name="Line 102"/>
              <p:cNvSpPr>
                <a:spLocks noChangeShapeType="1"/>
              </p:cNvSpPr>
              <p:nvPr/>
            </p:nvSpPr>
            <p:spPr bwMode="auto">
              <a:xfrm flipV="1">
                <a:off x="41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0" name="Line 103"/>
              <p:cNvSpPr>
                <a:spLocks noChangeShapeType="1"/>
              </p:cNvSpPr>
              <p:nvPr/>
            </p:nvSpPr>
            <p:spPr bwMode="auto">
              <a:xfrm flipV="1">
                <a:off x="41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1" name="Line 104"/>
              <p:cNvSpPr>
                <a:spLocks noChangeShapeType="1"/>
              </p:cNvSpPr>
              <p:nvPr/>
            </p:nvSpPr>
            <p:spPr bwMode="auto">
              <a:xfrm flipV="1">
                <a:off x="41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2" name="Line 105"/>
              <p:cNvSpPr>
                <a:spLocks noChangeShapeType="1"/>
              </p:cNvSpPr>
              <p:nvPr/>
            </p:nvSpPr>
            <p:spPr bwMode="auto">
              <a:xfrm flipV="1">
                <a:off x="41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3" name="Line 106"/>
              <p:cNvSpPr>
                <a:spLocks noChangeShapeType="1"/>
              </p:cNvSpPr>
              <p:nvPr/>
            </p:nvSpPr>
            <p:spPr bwMode="auto">
              <a:xfrm flipV="1">
                <a:off x="41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4" name="Line 107"/>
              <p:cNvSpPr>
                <a:spLocks noChangeShapeType="1"/>
              </p:cNvSpPr>
              <p:nvPr/>
            </p:nvSpPr>
            <p:spPr bwMode="auto">
              <a:xfrm flipV="1">
                <a:off x="41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5" name="Line 108"/>
              <p:cNvSpPr>
                <a:spLocks noChangeShapeType="1"/>
              </p:cNvSpPr>
              <p:nvPr/>
            </p:nvSpPr>
            <p:spPr bwMode="auto">
              <a:xfrm flipV="1">
                <a:off x="416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6" name="Line 109"/>
              <p:cNvSpPr>
                <a:spLocks noChangeShapeType="1"/>
              </p:cNvSpPr>
              <p:nvPr/>
            </p:nvSpPr>
            <p:spPr bwMode="auto">
              <a:xfrm flipV="1">
                <a:off x="41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7" name="Line 110"/>
              <p:cNvSpPr>
                <a:spLocks noChangeShapeType="1"/>
              </p:cNvSpPr>
              <p:nvPr/>
            </p:nvSpPr>
            <p:spPr bwMode="auto">
              <a:xfrm flipV="1">
                <a:off x="417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8" name="Line 111"/>
              <p:cNvSpPr>
                <a:spLocks noChangeShapeType="1"/>
              </p:cNvSpPr>
              <p:nvPr/>
            </p:nvSpPr>
            <p:spPr bwMode="auto">
              <a:xfrm flipV="1">
                <a:off x="418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99" name="Line 112"/>
              <p:cNvSpPr>
                <a:spLocks noChangeShapeType="1"/>
              </p:cNvSpPr>
              <p:nvPr/>
            </p:nvSpPr>
            <p:spPr bwMode="auto">
              <a:xfrm flipV="1">
                <a:off x="41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0" name="Line 113"/>
              <p:cNvSpPr>
                <a:spLocks noChangeShapeType="1"/>
              </p:cNvSpPr>
              <p:nvPr/>
            </p:nvSpPr>
            <p:spPr bwMode="auto">
              <a:xfrm flipV="1">
                <a:off x="41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1" name="Line 114"/>
              <p:cNvSpPr>
                <a:spLocks noChangeShapeType="1"/>
              </p:cNvSpPr>
              <p:nvPr/>
            </p:nvSpPr>
            <p:spPr bwMode="auto">
              <a:xfrm flipV="1">
                <a:off x="41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2" name="Line 115"/>
              <p:cNvSpPr>
                <a:spLocks noChangeShapeType="1"/>
              </p:cNvSpPr>
              <p:nvPr/>
            </p:nvSpPr>
            <p:spPr bwMode="auto">
              <a:xfrm flipV="1">
                <a:off x="41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3" name="Line 116"/>
              <p:cNvSpPr>
                <a:spLocks noChangeShapeType="1"/>
              </p:cNvSpPr>
              <p:nvPr/>
            </p:nvSpPr>
            <p:spPr bwMode="auto">
              <a:xfrm flipV="1">
                <a:off x="42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4" name="Line 117"/>
              <p:cNvSpPr>
                <a:spLocks noChangeShapeType="1"/>
              </p:cNvSpPr>
              <p:nvPr/>
            </p:nvSpPr>
            <p:spPr bwMode="auto">
              <a:xfrm flipV="1">
                <a:off x="42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5" name="Line 118"/>
              <p:cNvSpPr>
                <a:spLocks noChangeShapeType="1"/>
              </p:cNvSpPr>
              <p:nvPr/>
            </p:nvSpPr>
            <p:spPr bwMode="auto">
              <a:xfrm flipV="1">
                <a:off x="42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6" name="Line 119"/>
              <p:cNvSpPr>
                <a:spLocks noChangeShapeType="1"/>
              </p:cNvSpPr>
              <p:nvPr/>
            </p:nvSpPr>
            <p:spPr bwMode="auto">
              <a:xfrm flipV="1">
                <a:off x="42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7" name="Line 120"/>
              <p:cNvSpPr>
                <a:spLocks noChangeShapeType="1"/>
              </p:cNvSpPr>
              <p:nvPr/>
            </p:nvSpPr>
            <p:spPr bwMode="auto">
              <a:xfrm flipV="1">
                <a:off x="421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8" name="Line 121"/>
              <p:cNvSpPr>
                <a:spLocks noChangeShapeType="1"/>
              </p:cNvSpPr>
              <p:nvPr/>
            </p:nvSpPr>
            <p:spPr bwMode="auto">
              <a:xfrm flipV="1">
                <a:off x="422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09" name="Line 122"/>
              <p:cNvSpPr>
                <a:spLocks noChangeShapeType="1"/>
              </p:cNvSpPr>
              <p:nvPr/>
            </p:nvSpPr>
            <p:spPr bwMode="auto">
              <a:xfrm flipV="1">
                <a:off x="42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0" name="Line 123"/>
              <p:cNvSpPr>
                <a:spLocks noChangeShapeType="1"/>
              </p:cNvSpPr>
              <p:nvPr/>
            </p:nvSpPr>
            <p:spPr bwMode="auto">
              <a:xfrm flipV="1">
                <a:off x="42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1" name="Line 124"/>
              <p:cNvSpPr>
                <a:spLocks noChangeShapeType="1"/>
              </p:cNvSpPr>
              <p:nvPr/>
            </p:nvSpPr>
            <p:spPr bwMode="auto">
              <a:xfrm flipV="1">
                <a:off x="42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2" name="Line 125"/>
              <p:cNvSpPr>
                <a:spLocks noChangeShapeType="1"/>
              </p:cNvSpPr>
              <p:nvPr/>
            </p:nvSpPr>
            <p:spPr bwMode="auto">
              <a:xfrm flipV="1">
                <a:off x="42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3" name="Line 126"/>
              <p:cNvSpPr>
                <a:spLocks noChangeShapeType="1"/>
              </p:cNvSpPr>
              <p:nvPr/>
            </p:nvSpPr>
            <p:spPr bwMode="auto">
              <a:xfrm flipV="1">
                <a:off x="42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4" name="Line 127"/>
              <p:cNvSpPr>
                <a:spLocks noChangeShapeType="1"/>
              </p:cNvSpPr>
              <p:nvPr/>
            </p:nvSpPr>
            <p:spPr bwMode="auto">
              <a:xfrm flipV="1">
                <a:off x="42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5" name="Line 128"/>
              <p:cNvSpPr>
                <a:spLocks noChangeShapeType="1"/>
              </p:cNvSpPr>
              <p:nvPr/>
            </p:nvSpPr>
            <p:spPr bwMode="auto">
              <a:xfrm flipV="1">
                <a:off x="42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6" name="Line 129"/>
              <p:cNvSpPr>
                <a:spLocks noChangeShapeType="1"/>
              </p:cNvSpPr>
              <p:nvPr/>
            </p:nvSpPr>
            <p:spPr bwMode="auto">
              <a:xfrm flipV="1">
                <a:off x="42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7" name="Line 130"/>
              <p:cNvSpPr>
                <a:spLocks noChangeShapeType="1"/>
              </p:cNvSpPr>
              <p:nvPr/>
            </p:nvSpPr>
            <p:spPr bwMode="auto">
              <a:xfrm flipV="1">
                <a:off x="425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8" name="Line 131"/>
              <p:cNvSpPr>
                <a:spLocks noChangeShapeType="1"/>
              </p:cNvSpPr>
              <p:nvPr/>
            </p:nvSpPr>
            <p:spPr bwMode="auto">
              <a:xfrm flipV="1">
                <a:off x="42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19" name="Line 132"/>
              <p:cNvSpPr>
                <a:spLocks noChangeShapeType="1"/>
              </p:cNvSpPr>
              <p:nvPr/>
            </p:nvSpPr>
            <p:spPr bwMode="auto">
              <a:xfrm flipV="1">
                <a:off x="426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0" name="Line 133"/>
              <p:cNvSpPr>
                <a:spLocks noChangeShapeType="1"/>
              </p:cNvSpPr>
              <p:nvPr/>
            </p:nvSpPr>
            <p:spPr bwMode="auto">
              <a:xfrm flipV="1">
                <a:off x="42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1" name="Line 134"/>
              <p:cNvSpPr>
                <a:spLocks noChangeShapeType="1"/>
              </p:cNvSpPr>
              <p:nvPr/>
            </p:nvSpPr>
            <p:spPr bwMode="auto">
              <a:xfrm flipV="1">
                <a:off x="42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2" name="Line 135"/>
              <p:cNvSpPr>
                <a:spLocks noChangeShapeType="1"/>
              </p:cNvSpPr>
              <p:nvPr/>
            </p:nvSpPr>
            <p:spPr bwMode="auto">
              <a:xfrm flipV="1">
                <a:off x="42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3" name="Line 136"/>
              <p:cNvSpPr>
                <a:spLocks noChangeShapeType="1"/>
              </p:cNvSpPr>
              <p:nvPr/>
            </p:nvSpPr>
            <p:spPr bwMode="auto">
              <a:xfrm flipV="1">
                <a:off x="42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4" name="Line 137"/>
              <p:cNvSpPr>
                <a:spLocks noChangeShapeType="1"/>
              </p:cNvSpPr>
              <p:nvPr/>
            </p:nvSpPr>
            <p:spPr bwMode="auto">
              <a:xfrm flipV="1">
                <a:off x="42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5" name="Line 138"/>
              <p:cNvSpPr>
                <a:spLocks noChangeShapeType="1"/>
              </p:cNvSpPr>
              <p:nvPr/>
            </p:nvSpPr>
            <p:spPr bwMode="auto">
              <a:xfrm flipV="1">
                <a:off x="42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6" name="Line 139"/>
              <p:cNvSpPr>
                <a:spLocks noChangeShapeType="1"/>
              </p:cNvSpPr>
              <p:nvPr/>
            </p:nvSpPr>
            <p:spPr bwMode="auto">
              <a:xfrm flipV="1">
                <a:off x="42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7" name="Line 140"/>
              <p:cNvSpPr>
                <a:spLocks noChangeShapeType="1"/>
              </p:cNvSpPr>
              <p:nvPr/>
            </p:nvSpPr>
            <p:spPr bwMode="auto">
              <a:xfrm flipV="1">
                <a:off x="429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8" name="Line 141"/>
              <p:cNvSpPr>
                <a:spLocks noChangeShapeType="1"/>
              </p:cNvSpPr>
              <p:nvPr/>
            </p:nvSpPr>
            <p:spPr bwMode="auto">
              <a:xfrm flipV="1">
                <a:off x="43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29" name="Line 142"/>
              <p:cNvSpPr>
                <a:spLocks noChangeShapeType="1"/>
              </p:cNvSpPr>
              <p:nvPr/>
            </p:nvSpPr>
            <p:spPr bwMode="auto">
              <a:xfrm flipV="1">
                <a:off x="430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0" name="Line 143"/>
              <p:cNvSpPr>
                <a:spLocks noChangeShapeType="1"/>
              </p:cNvSpPr>
              <p:nvPr/>
            </p:nvSpPr>
            <p:spPr bwMode="auto">
              <a:xfrm flipV="1">
                <a:off x="430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1" name="Line 144"/>
              <p:cNvSpPr>
                <a:spLocks noChangeShapeType="1"/>
              </p:cNvSpPr>
              <p:nvPr/>
            </p:nvSpPr>
            <p:spPr bwMode="auto">
              <a:xfrm flipV="1">
                <a:off x="43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2" name="Line 145"/>
              <p:cNvSpPr>
                <a:spLocks noChangeShapeType="1"/>
              </p:cNvSpPr>
              <p:nvPr/>
            </p:nvSpPr>
            <p:spPr bwMode="auto">
              <a:xfrm flipV="1">
                <a:off x="43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3" name="Line 146"/>
              <p:cNvSpPr>
                <a:spLocks noChangeShapeType="1"/>
              </p:cNvSpPr>
              <p:nvPr/>
            </p:nvSpPr>
            <p:spPr bwMode="auto">
              <a:xfrm flipV="1">
                <a:off x="43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4" name="Line 147"/>
              <p:cNvSpPr>
                <a:spLocks noChangeShapeType="1"/>
              </p:cNvSpPr>
              <p:nvPr/>
            </p:nvSpPr>
            <p:spPr bwMode="auto">
              <a:xfrm flipV="1">
                <a:off x="43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5" name="Line 148"/>
              <p:cNvSpPr>
                <a:spLocks noChangeShapeType="1"/>
              </p:cNvSpPr>
              <p:nvPr/>
            </p:nvSpPr>
            <p:spPr bwMode="auto">
              <a:xfrm flipV="1">
                <a:off x="43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6" name="Line 149"/>
              <p:cNvSpPr>
                <a:spLocks noChangeShapeType="1"/>
              </p:cNvSpPr>
              <p:nvPr/>
            </p:nvSpPr>
            <p:spPr bwMode="auto">
              <a:xfrm flipV="1">
                <a:off x="43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7" name="Line 150"/>
              <p:cNvSpPr>
                <a:spLocks noChangeShapeType="1"/>
              </p:cNvSpPr>
              <p:nvPr/>
            </p:nvSpPr>
            <p:spPr bwMode="auto">
              <a:xfrm flipV="1">
                <a:off x="43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8" name="Line 151"/>
              <p:cNvSpPr>
                <a:spLocks noChangeShapeType="1"/>
              </p:cNvSpPr>
              <p:nvPr/>
            </p:nvSpPr>
            <p:spPr bwMode="auto">
              <a:xfrm flipV="1">
                <a:off x="43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39" name="Line 152"/>
              <p:cNvSpPr>
                <a:spLocks noChangeShapeType="1"/>
              </p:cNvSpPr>
              <p:nvPr/>
            </p:nvSpPr>
            <p:spPr bwMode="auto">
              <a:xfrm flipV="1">
                <a:off x="434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0" name="Line 153"/>
              <p:cNvSpPr>
                <a:spLocks noChangeShapeType="1"/>
              </p:cNvSpPr>
              <p:nvPr/>
            </p:nvSpPr>
            <p:spPr bwMode="auto">
              <a:xfrm flipV="1">
                <a:off x="43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1" name="Line 154"/>
              <p:cNvSpPr>
                <a:spLocks noChangeShapeType="1"/>
              </p:cNvSpPr>
              <p:nvPr/>
            </p:nvSpPr>
            <p:spPr bwMode="auto">
              <a:xfrm flipV="1">
                <a:off x="435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2" name="Line 155"/>
              <p:cNvSpPr>
                <a:spLocks noChangeShapeType="1"/>
              </p:cNvSpPr>
              <p:nvPr/>
            </p:nvSpPr>
            <p:spPr bwMode="auto">
              <a:xfrm flipV="1">
                <a:off x="43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3" name="Line 156"/>
              <p:cNvSpPr>
                <a:spLocks noChangeShapeType="1"/>
              </p:cNvSpPr>
              <p:nvPr/>
            </p:nvSpPr>
            <p:spPr bwMode="auto">
              <a:xfrm flipV="1">
                <a:off x="43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4" name="Line 157"/>
              <p:cNvSpPr>
                <a:spLocks noChangeShapeType="1"/>
              </p:cNvSpPr>
              <p:nvPr/>
            </p:nvSpPr>
            <p:spPr bwMode="auto">
              <a:xfrm flipV="1">
                <a:off x="43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5" name="Line 158"/>
              <p:cNvSpPr>
                <a:spLocks noChangeShapeType="1"/>
              </p:cNvSpPr>
              <p:nvPr/>
            </p:nvSpPr>
            <p:spPr bwMode="auto">
              <a:xfrm flipV="1">
                <a:off x="43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6" name="Line 159"/>
              <p:cNvSpPr>
                <a:spLocks noChangeShapeType="1"/>
              </p:cNvSpPr>
              <p:nvPr/>
            </p:nvSpPr>
            <p:spPr bwMode="auto">
              <a:xfrm flipV="1">
                <a:off x="43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7" name="Line 160"/>
              <p:cNvSpPr>
                <a:spLocks noChangeShapeType="1"/>
              </p:cNvSpPr>
              <p:nvPr/>
            </p:nvSpPr>
            <p:spPr bwMode="auto">
              <a:xfrm flipV="1">
                <a:off x="43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8" name="Line 161"/>
              <p:cNvSpPr>
                <a:spLocks noChangeShapeType="1"/>
              </p:cNvSpPr>
              <p:nvPr/>
            </p:nvSpPr>
            <p:spPr bwMode="auto">
              <a:xfrm flipV="1">
                <a:off x="43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49" name="Line 162"/>
              <p:cNvSpPr>
                <a:spLocks noChangeShapeType="1"/>
              </p:cNvSpPr>
              <p:nvPr/>
            </p:nvSpPr>
            <p:spPr bwMode="auto">
              <a:xfrm flipV="1">
                <a:off x="438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0" name="Line 163"/>
              <p:cNvSpPr>
                <a:spLocks noChangeShapeType="1"/>
              </p:cNvSpPr>
              <p:nvPr/>
            </p:nvSpPr>
            <p:spPr bwMode="auto">
              <a:xfrm flipV="1">
                <a:off x="43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1" name="Line 164"/>
              <p:cNvSpPr>
                <a:spLocks noChangeShapeType="1"/>
              </p:cNvSpPr>
              <p:nvPr/>
            </p:nvSpPr>
            <p:spPr bwMode="auto">
              <a:xfrm flipV="1">
                <a:off x="439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2" name="Line 165"/>
              <p:cNvSpPr>
                <a:spLocks noChangeShapeType="1"/>
              </p:cNvSpPr>
              <p:nvPr/>
            </p:nvSpPr>
            <p:spPr bwMode="auto">
              <a:xfrm flipV="1">
                <a:off x="43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3" name="Line 166"/>
              <p:cNvSpPr>
                <a:spLocks noChangeShapeType="1"/>
              </p:cNvSpPr>
              <p:nvPr/>
            </p:nvSpPr>
            <p:spPr bwMode="auto">
              <a:xfrm flipV="1">
                <a:off x="44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4" name="Line 167"/>
              <p:cNvSpPr>
                <a:spLocks noChangeShapeType="1"/>
              </p:cNvSpPr>
              <p:nvPr/>
            </p:nvSpPr>
            <p:spPr bwMode="auto">
              <a:xfrm flipV="1">
                <a:off x="44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5" name="Line 168"/>
              <p:cNvSpPr>
                <a:spLocks noChangeShapeType="1"/>
              </p:cNvSpPr>
              <p:nvPr/>
            </p:nvSpPr>
            <p:spPr bwMode="auto">
              <a:xfrm flipV="1">
                <a:off x="44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6" name="Line 169"/>
              <p:cNvSpPr>
                <a:spLocks noChangeShapeType="1"/>
              </p:cNvSpPr>
              <p:nvPr/>
            </p:nvSpPr>
            <p:spPr bwMode="auto">
              <a:xfrm flipV="1">
                <a:off x="44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7" name="Line 170"/>
              <p:cNvSpPr>
                <a:spLocks noChangeShapeType="1"/>
              </p:cNvSpPr>
              <p:nvPr/>
            </p:nvSpPr>
            <p:spPr bwMode="auto">
              <a:xfrm flipV="1">
                <a:off x="44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8" name="Line 171"/>
              <p:cNvSpPr>
                <a:spLocks noChangeShapeType="1"/>
              </p:cNvSpPr>
              <p:nvPr/>
            </p:nvSpPr>
            <p:spPr bwMode="auto">
              <a:xfrm flipV="1">
                <a:off x="44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59" name="Line 172"/>
              <p:cNvSpPr>
                <a:spLocks noChangeShapeType="1"/>
              </p:cNvSpPr>
              <p:nvPr/>
            </p:nvSpPr>
            <p:spPr bwMode="auto">
              <a:xfrm flipV="1">
                <a:off x="44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0" name="Line 173"/>
              <p:cNvSpPr>
                <a:spLocks noChangeShapeType="1"/>
              </p:cNvSpPr>
              <p:nvPr/>
            </p:nvSpPr>
            <p:spPr bwMode="auto">
              <a:xfrm flipV="1">
                <a:off x="442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1" name="Line 174"/>
              <p:cNvSpPr>
                <a:spLocks noChangeShapeType="1"/>
              </p:cNvSpPr>
              <p:nvPr/>
            </p:nvSpPr>
            <p:spPr bwMode="auto">
              <a:xfrm flipV="1">
                <a:off x="443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2" name="Line 175"/>
              <p:cNvSpPr>
                <a:spLocks noChangeShapeType="1"/>
              </p:cNvSpPr>
              <p:nvPr/>
            </p:nvSpPr>
            <p:spPr bwMode="auto">
              <a:xfrm flipV="1">
                <a:off x="443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3" name="Line 176"/>
              <p:cNvSpPr>
                <a:spLocks noChangeShapeType="1"/>
              </p:cNvSpPr>
              <p:nvPr/>
            </p:nvSpPr>
            <p:spPr bwMode="auto">
              <a:xfrm flipV="1">
                <a:off x="44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4" name="Line 177"/>
              <p:cNvSpPr>
                <a:spLocks noChangeShapeType="1"/>
              </p:cNvSpPr>
              <p:nvPr/>
            </p:nvSpPr>
            <p:spPr bwMode="auto">
              <a:xfrm flipV="1">
                <a:off x="44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5" name="Line 178"/>
              <p:cNvSpPr>
                <a:spLocks noChangeShapeType="1"/>
              </p:cNvSpPr>
              <p:nvPr/>
            </p:nvSpPr>
            <p:spPr bwMode="auto">
              <a:xfrm flipV="1">
                <a:off x="44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6" name="Line 179"/>
              <p:cNvSpPr>
                <a:spLocks noChangeShapeType="1"/>
              </p:cNvSpPr>
              <p:nvPr/>
            </p:nvSpPr>
            <p:spPr bwMode="auto">
              <a:xfrm flipV="1">
                <a:off x="44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7" name="Line 180"/>
              <p:cNvSpPr>
                <a:spLocks noChangeShapeType="1"/>
              </p:cNvSpPr>
              <p:nvPr/>
            </p:nvSpPr>
            <p:spPr bwMode="auto">
              <a:xfrm flipV="1">
                <a:off x="44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8" name="Line 181"/>
              <p:cNvSpPr>
                <a:spLocks noChangeShapeType="1"/>
              </p:cNvSpPr>
              <p:nvPr/>
            </p:nvSpPr>
            <p:spPr bwMode="auto">
              <a:xfrm flipV="1">
                <a:off x="44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69" name="Line 182"/>
              <p:cNvSpPr>
                <a:spLocks noChangeShapeType="1"/>
              </p:cNvSpPr>
              <p:nvPr/>
            </p:nvSpPr>
            <p:spPr bwMode="auto">
              <a:xfrm flipV="1">
                <a:off x="44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0" name="Line 183"/>
              <p:cNvSpPr>
                <a:spLocks noChangeShapeType="1"/>
              </p:cNvSpPr>
              <p:nvPr/>
            </p:nvSpPr>
            <p:spPr bwMode="auto">
              <a:xfrm flipV="1">
                <a:off x="44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1" name="Line 184"/>
              <p:cNvSpPr>
                <a:spLocks noChangeShapeType="1"/>
              </p:cNvSpPr>
              <p:nvPr/>
            </p:nvSpPr>
            <p:spPr bwMode="auto">
              <a:xfrm flipV="1">
                <a:off x="447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2" name="Line 185"/>
              <p:cNvSpPr>
                <a:spLocks noChangeShapeType="1"/>
              </p:cNvSpPr>
              <p:nvPr/>
            </p:nvSpPr>
            <p:spPr bwMode="auto">
              <a:xfrm flipV="1">
                <a:off x="44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3" name="Line 186"/>
              <p:cNvSpPr>
                <a:spLocks noChangeShapeType="1"/>
              </p:cNvSpPr>
              <p:nvPr/>
            </p:nvSpPr>
            <p:spPr bwMode="auto">
              <a:xfrm flipV="1">
                <a:off x="447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4" name="Line 187"/>
              <p:cNvSpPr>
                <a:spLocks noChangeShapeType="1"/>
              </p:cNvSpPr>
              <p:nvPr/>
            </p:nvSpPr>
            <p:spPr bwMode="auto">
              <a:xfrm flipV="1">
                <a:off x="44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5" name="Line 188"/>
              <p:cNvSpPr>
                <a:spLocks noChangeShapeType="1"/>
              </p:cNvSpPr>
              <p:nvPr/>
            </p:nvSpPr>
            <p:spPr bwMode="auto">
              <a:xfrm flipV="1">
                <a:off x="44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6" name="Line 189"/>
              <p:cNvSpPr>
                <a:spLocks noChangeShapeType="1"/>
              </p:cNvSpPr>
              <p:nvPr/>
            </p:nvSpPr>
            <p:spPr bwMode="auto">
              <a:xfrm flipV="1">
                <a:off x="44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7" name="Line 190"/>
              <p:cNvSpPr>
                <a:spLocks noChangeShapeType="1"/>
              </p:cNvSpPr>
              <p:nvPr/>
            </p:nvSpPr>
            <p:spPr bwMode="auto">
              <a:xfrm flipV="1">
                <a:off x="44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8" name="Line 191"/>
              <p:cNvSpPr>
                <a:spLocks noChangeShapeType="1"/>
              </p:cNvSpPr>
              <p:nvPr/>
            </p:nvSpPr>
            <p:spPr bwMode="auto">
              <a:xfrm flipV="1">
                <a:off x="45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79" name="Line 192"/>
              <p:cNvSpPr>
                <a:spLocks noChangeShapeType="1"/>
              </p:cNvSpPr>
              <p:nvPr/>
            </p:nvSpPr>
            <p:spPr bwMode="auto">
              <a:xfrm flipV="1">
                <a:off x="45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0" name="Line 193"/>
              <p:cNvSpPr>
                <a:spLocks noChangeShapeType="1"/>
              </p:cNvSpPr>
              <p:nvPr/>
            </p:nvSpPr>
            <p:spPr bwMode="auto">
              <a:xfrm flipV="1">
                <a:off x="45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1" name="Line 194"/>
              <p:cNvSpPr>
                <a:spLocks noChangeShapeType="1"/>
              </p:cNvSpPr>
              <p:nvPr/>
            </p:nvSpPr>
            <p:spPr bwMode="auto">
              <a:xfrm flipV="1">
                <a:off x="451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2" name="Line 195"/>
              <p:cNvSpPr>
                <a:spLocks noChangeShapeType="1"/>
              </p:cNvSpPr>
              <p:nvPr/>
            </p:nvSpPr>
            <p:spPr bwMode="auto">
              <a:xfrm flipV="1">
                <a:off x="45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3" name="Line 196"/>
              <p:cNvSpPr>
                <a:spLocks noChangeShapeType="1"/>
              </p:cNvSpPr>
              <p:nvPr/>
            </p:nvSpPr>
            <p:spPr bwMode="auto">
              <a:xfrm flipV="1">
                <a:off x="452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4" name="Line 197"/>
              <p:cNvSpPr>
                <a:spLocks noChangeShapeType="1"/>
              </p:cNvSpPr>
              <p:nvPr/>
            </p:nvSpPr>
            <p:spPr bwMode="auto">
              <a:xfrm flipV="1">
                <a:off x="45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5" name="Line 198"/>
              <p:cNvSpPr>
                <a:spLocks noChangeShapeType="1"/>
              </p:cNvSpPr>
              <p:nvPr/>
            </p:nvSpPr>
            <p:spPr bwMode="auto">
              <a:xfrm flipV="1">
                <a:off x="45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6" name="Line 199"/>
              <p:cNvSpPr>
                <a:spLocks noChangeShapeType="1"/>
              </p:cNvSpPr>
              <p:nvPr/>
            </p:nvSpPr>
            <p:spPr bwMode="auto">
              <a:xfrm flipV="1">
                <a:off x="45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7" name="Line 200"/>
              <p:cNvSpPr>
                <a:spLocks noChangeShapeType="1"/>
              </p:cNvSpPr>
              <p:nvPr/>
            </p:nvSpPr>
            <p:spPr bwMode="auto">
              <a:xfrm flipV="1">
                <a:off x="45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8" name="Line 201"/>
              <p:cNvSpPr>
                <a:spLocks noChangeShapeType="1"/>
              </p:cNvSpPr>
              <p:nvPr/>
            </p:nvSpPr>
            <p:spPr bwMode="auto">
              <a:xfrm flipV="1">
                <a:off x="45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89" name="Line 202"/>
              <p:cNvSpPr>
                <a:spLocks noChangeShapeType="1"/>
              </p:cNvSpPr>
              <p:nvPr/>
            </p:nvSpPr>
            <p:spPr bwMode="auto">
              <a:xfrm flipV="1">
                <a:off x="45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0" name="Line 203"/>
              <p:cNvSpPr>
                <a:spLocks noChangeShapeType="1"/>
              </p:cNvSpPr>
              <p:nvPr/>
            </p:nvSpPr>
            <p:spPr bwMode="auto">
              <a:xfrm flipV="1">
                <a:off x="45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1" name="Line 204"/>
              <p:cNvSpPr>
                <a:spLocks noChangeShapeType="1"/>
              </p:cNvSpPr>
              <p:nvPr/>
            </p:nvSpPr>
            <p:spPr bwMode="auto">
              <a:xfrm flipV="1">
                <a:off x="45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2" name="Line 205"/>
              <p:cNvSpPr>
                <a:spLocks noChangeShapeType="1"/>
              </p:cNvSpPr>
              <p:nvPr/>
            </p:nvSpPr>
            <p:spPr bwMode="auto">
              <a:xfrm flipV="1">
                <a:off x="455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3" name="Line 206"/>
              <p:cNvSpPr>
                <a:spLocks noChangeShapeType="1"/>
              </p:cNvSpPr>
              <p:nvPr/>
            </p:nvSpPr>
            <p:spPr bwMode="auto">
              <a:xfrm flipV="1">
                <a:off x="456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4" name="Line 207"/>
              <p:cNvSpPr>
                <a:spLocks noChangeShapeType="1"/>
              </p:cNvSpPr>
              <p:nvPr/>
            </p:nvSpPr>
            <p:spPr bwMode="auto">
              <a:xfrm flipV="1">
                <a:off x="45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5" name="Line 208"/>
              <p:cNvSpPr>
                <a:spLocks noChangeShapeType="1"/>
              </p:cNvSpPr>
              <p:nvPr/>
            </p:nvSpPr>
            <p:spPr bwMode="auto">
              <a:xfrm flipV="1">
                <a:off x="456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6" name="Line 209"/>
              <p:cNvSpPr>
                <a:spLocks noChangeShapeType="1"/>
              </p:cNvSpPr>
              <p:nvPr/>
            </p:nvSpPr>
            <p:spPr bwMode="auto">
              <a:xfrm flipV="1">
                <a:off x="45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7" name="Line 210"/>
              <p:cNvSpPr>
                <a:spLocks noChangeShapeType="1"/>
              </p:cNvSpPr>
              <p:nvPr/>
            </p:nvSpPr>
            <p:spPr bwMode="auto">
              <a:xfrm flipV="1">
                <a:off x="45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8" name="Line 211"/>
              <p:cNvSpPr>
                <a:spLocks noChangeShapeType="1"/>
              </p:cNvSpPr>
              <p:nvPr/>
            </p:nvSpPr>
            <p:spPr bwMode="auto">
              <a:xfrm flipV="1">
                <a:off x="45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799" name="Line 212"/>
              <p:cNvSpPr>
                <a:spLocks noChangeShapeType="1"/>
              </p:cNvSpPr>
              <p:nvPr/>
            </p:nvSpPr>
            <p:spPr bwMode="auto">
              <a:xfrm flipV="1">
                <a:off x="45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0" name="Line 213"/>
              <p:cNvSpPr>
                <a:spLocks noChangeShapeType="1"/>
              </p:cNvSpPr>
              <p:nvPr/>
            </p:nvSpPr>
            <p:spPr bwMode="auto">
              <a:xfrm flipV="1">
                <a:off x="45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1" name="Line 214"/>
              <p:cNvSpPr>
                <a:spLocks noChangeShapeType="1"/>
              </p:cNvSpPr>
              <p:nvPr/>
            </p:nvSpPr>
            <p:spPr bwMode="auto">
              <a:xfrm flipV="1">
                <a:off x="45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2" name="Line 215"/>
              <p:cNvSpPr>
                <a:spLocks noChangeShapeType="1"/>
              </p:cNvSpPr>
              <p:nvPr/>
            </p:nvSpPr>
            <p:spPr bwMode="auto">
              <a:xfrm flipV="1">
                <a:off x="45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3" name="Line 216"/>
              <p:cNvSpPr>
                <a:spLocks noChangeShapeType="1"/>
              </p:cNvSpPr>
              <p:nvPr/>
            </p:nvSpPr>
            <p:spPr bwMode="auto">
              <a:xfrm flipV="1">
                <a:off x="460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4" name="Line 217"/>
              <p:cNvSpPr>
                <a:spLocks noChangeShapeType="1"/>
              </p:cNvSpPr>
              <p:nvPr/>
            </p:nvSpPr>
            <p:spPr bwMode="auto">
              <a:xfrm flipV="1">
                <a:off x="46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805" name="Line 218"/>
              <p:cNvSpPr>
                <a:spLocks noChangeShapeType="1"/>
              </p:cNvSpPr>
              <p:nvPr/>
            </p:nvSpPr>
            <p:spPr bwMode="auto">
              <a:xfrm flipV="1">
                <a:off x="460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7356" name="Group 219"/>
            <p:cNvGrpSpPr>
              <a:grpSpLocks/>
            </p:cNvGrpSpPr>
            <p:nvPr/>
          </p:nvGrpSpPr>
          <p:grpSpPr bwMode="auto">
            <a:xfrm>
              <a:off x="4806" y="3806"/>
              <a:ext cx="755" cy="23"/>
              <a:chOff x="4613" y="3806"/>
              <a:chExt cx="799" cy="23"/>
            </a:xfrm>
          </p:grpSpPr>
          <p:sp>
            <p:nvSpPr>
              <p:cNvPr id="57406" name="Line 220"/>
              <p:cNvSpPr>
                <a:spLocks noChangeShapeType="1"/>
              </p:cNvSpPr>
              <p:nvPr/>
            </p:nvSpPr>
            <p:spPr bwMode="auto">
              <a:xfrm flipV="1">
                <a:off x="46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07" name="Line 221"/>
              <p:cNvSpPr>
                <a:spLocks noChangeShapeType="1"/>
              </p:cNvSpPr>
              <p:nvPr/>
            </p:nvSpPr>
            <p:spPr bwMode="auto">
              <a:xfrm flipV="1">
                <a:off x="46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08" name="Line 222"/>
              <p:cNvSpPr>
                <a:spLocks noChangeShapeType="1"/>
              </p:cNvSpPr>
              <p:nvPr/>
            </p:nvSpPr>
            <p:spPr bwMode="auto">
              <a:xfrm flipV="1">
                <a:off x="46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09" name="Line 223"/>
              <p:cNvSpPr>
                <a:spLocks noChangeShapeType="1"/>
              </p:cNvSpPr>
              <p:nvPr/>
            </p:nvSpPr>
            <p:spPr bwMode="auto">
              <a:xfrm flipV="1">
                <a:off x="46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0" name="Line 224"/>
              <p:cNvSpPr>
                <a:spLocks noChangeShapeType="1"/>
              </p:cNvSpPr>
              <p:nvPr/>
            </p:nvSpPr>
            <p:spPr bwMode="auto">
              <a:xfrm flipV="1">
                <a:off x="46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1" name="Line 225"/>
              <p:cNvSpPr>
                <a:spLocks noChangeShapeType="1"/>
              </p:cNvSpPr>
              <p:nvPr/>
            </p:nvSpPr>
            <p:spPr bwMode="auto">
              <a:xfrm flipV="1">
                <a:off x="46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2" name="Line 226"/>
              <p:cNvSpPr>
                <a:spLocks noChangeShapeType="1"/>
              </p:cNvSpPr>
              <p:nvPr/>
            </p:nvSpPr>
            <p:spPr bwMode="auto">
              <a:xfrm flipV="1">
                <a:off x="46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3" name="Line 227"/>
              <p:cNvSpPr>
                <a:spLocks noChangeShapeType="1"/>
              </p:cNvSpPr>
              <p:nvPr/>
            </p:nvSpPr>
            <p:spPr bwMode="auto">
              <a:xfrm flipV="1">
                <a:off x="46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4" name="Line 228"/>
              <p:cNvSpPr>
                <a:spLocks noChangeShapeType="1"/>
              </p:cNvSpPr>
              <p:nvPr/>
            </p:nvSpPr>
            <p:spPr bwMode="auto">
              <a:xfrm flipV="1">
                <a:off x="464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5" name="Line 229"/>
              <p:cNvSpPr>
                <a:spLocks noChangeShapeType="1"/>
              </p:cNvSpPr>
              <p:nvPr/>
            </p:nvSpPr>
            <p:spPr bwMode="auto">
              <a:xfrm flipV="1">
                <a:off x="464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6" name="Line 230"/>
              <p:cNvSpPr>
                <a:spLocks noChangeShapeType="1"/>
              </p:cNvSpPr>
              <p:nvPr/>
            </p:nvSpPr>
            <p:spPr bwMode="auto">
              <a:xfrm flipV="1">
                <a:off x="46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7" name="Line 231"/>
              <p:cNvSpPr>
                <a:spLocks noChangeShapeType="1"/>
              </p:cNvSpPr>
              <p:nvPr/>
            </p:nvSpPr>
            <p:spPr bwMode="auto">
              <a:xfrm flipV="1">
                <a:off x="46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8" name="Line 232"/>
              <p:cNvSpPr>
                <a:spLocks noChangeShapeType="1"/>
              </p:cNvSpPr>
              <p:nvPr/>
            </p:nvSpPr>
            <p:spPr bwMode="auto">
              <a:xfrm flipV="1">
                <a:off x="46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19" name="Line 233"/>
              <p:cNvSpPr>
                <a:spLocks noChangeShapeType="1"/>
              </p:cNvSpPr>
              <p:nvPr/>
            </p:nvSpPr>
            <p:spPr bwMode="auto">
              <a:xfrm flipV="1">
                <a:off x="46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0" name="Line 234"/>
              <p:cNvSpPr>
                <a:spLocks noChangeShapeType="1"/>
              </p:cNvSpPr>
              <p:nvPr/>
            </p:nvSpPr>
            <p:spPr bwMode="auto">
              <a:xfrm flipV="1">
                <a:off x="46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1" name="Line 235"/>
              <p:cNvSpPr>
                <a:spLocks noChangeShapeType="1"/>
              </p:cNvSpPr>
              <p:nvPr/>
            </p:nvSpPr>
            <p:spPr bwMode="auto">
              <a:xfrm flipV="1">
                <a:off x="46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2" name="Line 236"/>
              <p:cNvSpPr>
                <a:spLocks noChangeShapeType="1"/>
              </p:cNvSpPr>
              <p:nvPr/>
            </p:nvSpPr>
            <p:spPr bwMode="auto">
              <a:xfrm flipV="1">
                <a:off x="46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3" name="Line 237"/>
              <p:cNvSpPr>
                <a:spLocks noChangeShapeType="1"/>
              </p:cNvSpPr>
              <p:nvPr/>
            </p:nvSpPr>
            <p:spPr bwMode="auto">
              <a:xfrm flipV="1">
                <a:off x="46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4" name="Line 238"/>
              <p:cNvSpPr>
                <a:spLocks noChangeShapeType="1"/>
              </p:cNvSpPr>
              <p:nvPr/>
            </p:nvSpPr>
            <p:spPr bwMode="auto">
              <a:xfrm flipV="1">
                <a:off x="468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5" name="Line 239"/>
              <p:cNvSpPr>
                <a:spLocks noChangeShapeType="1"/>
              </p:cNvSpPr>
              <p:nvPr/>
            </p:nvSpPr>
            <p:spPr bwMode="auto">
              <a:xfrm flipV="1">
                <a:off x="469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6" name="Line 240"/>
              <p:cNvSpPr>
                <a:spLocks noChangeShapeType="1"/>
              </p:cNvSpPr>
              <p:nvPr/>
            </p:nvSpPr>
            <p:spPr bwMode="auto">
              <a:xfrm flipV="1">
                <a:off x="46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7" name="Line 241"/>
              <p:cNvSpPr>
                <a:spLocks noChangeShapeType="1"/>
              </p:cNvSpPr>
              <p:nvPr/>
            </p:nvSpPr>
            <p:spPr bwMode="auto">
              <a:xfrm flipV="1">
                <a:off x="469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8" name="Line 242"/>
              <p:cNvSpPr>
                <a:spLocks noChangeShapeType="1"/>
              </p:cNvSpPr>
              <p:nvPr/>
            </p:nvSpPr>
            <p:spPr bwMode="auto">
              <a:xfrm flipV="1">
                <a:off x="47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29" name="Line 243"/>
              <p:cNvSpPr>
                <a:spLocks noChangeShapeType="1"/>
              </p:cNvSpPr>
              <p:nvPr/>
            </p:nvSpPr>
            <p:spPr bwMode="auto">
              <a:xfrm flipV="1">
                <a:off x="47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0" name="Line 244"/>
              <p:cNvSpPr>
                <a:spLocks noChangeShapeType="1"/>
              </p:cNvSpPr>
              <p:nvPr/>
            </p:nvSpPr>
            <p:spPr bwMode="auto">
              <a:xfrm flipV="1">
                <a:off x="47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1" name="Line 245"/>
              <p:cNvSpPr>
                <a:spLocks noChangeShapeType="1"/>
              </p:cNvSpPr>
              <p:nvPr/>
            </p:nvSpPr>
            <p:spPr bwMode="auto">
              <a:xfrm flipV="1">
                <a:off x="47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2" name="Line 246"/>
              <p:cNvSpPr>
                <a:spLocks noChangeShapeType="1"/>
              </p:cNvSpPr>
              <p:nvPr/>
            </p:nvSpPr>
            <p:spPr bwMode="auto">
              <a:xfrm flipV="1">
                <a:off x="47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3" name="Line 247"/>
              <p:cNvSpPr>
                <a:spLocks noChangeShapeType="1"/>
              </p:cNvSpPr>
              <p:nvPr/>
            </p:nvSpPr>
            <p:spPr bwMode="auto">
              <a:xfrm flipV="1">
                <a:off x="47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4" name="Line 248"/>
              <p:cNvSpPr>
                <a:spLocks noChangeShapeType="1"/>
              </p:cNvSpPr>
              <p:nvPr/>
            </p:nvSpPr>
            <p:spPr bwMode="auto">
              <a:xfrm flipV="1">
                <a:off x="47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5" name="Line 249"/>
              <p:cNvSpPr>
                <a:spLocks noChangeShapeType="1"/>
              </p:cNvSpPr>
              <p:nvPr/>
            </p:nvSpPr>
            <p:spPr bwMode="auto">
              <a:xfrm flipV="1">
                <a:off x="4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6" name="Line 250"/>
              <p:cNvSpPr>
                <a:spLocks noChangeShapeType="1"/>
              </p:cNvSpPr>
              <p:nvPr/>
            </p:nvSpPr>
            <p:spPr bwMode="auto">
              <a:xfrm flipV="1">
                <a:off x="473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7" name="Line 251"/>
              <p:cNvSpPr>
                <a:spLocks noChangeShapeType="1"/>
              </p:cNvSpPr>
              <p:nvPr/>
            </p:nvSpPr>
            <p:spPr bwMode="auto">
              <a:xfrm flipV="1">
                <a:off x="473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8" name="Line 252"/>
              <p:cNvSpPr>
                <a:spLocks noChangeShapeType="1"/>
              </p:cNvSpPr>
              <p:nvPr/>
            </p:nvSpPr>
            <p:spPr bwMode="auto">
              <a:xfrm flipV="1">
                <a:off x="47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39" name="Line 253"/>
              <p:cNvSpPr>
                <a:spLocks noChangeShapeType="1"/>
              </p:cNvSpPr>
              <p:nvPr/>
            </p:nvSpPr>
            <p:spPr bwMode="auto">
              <a:xfrm flipV="1">
                <a:off x="47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0" name="Line 254"/>
              <p:cNvSpPr>
                <a:spLocks noChangeShapeType="1"/>
              </p:cNvSpPr>
              <p:nvPr/>
            </p:nvSpPr>
            <p:spPr bwMode="auto">
              <a:xfrm flipV="1">
                <a:off x="47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1" name="Line 255"/>
              <p:cNvSpPr>
                <a:spLocks noChangeShapeType="1"/>
              </p:cNvSpPr>
              <p:nvPr/>
            </p:nvSpPr>
            <p:spPr bwMode="auto">
              <a:xfrm flipV="1">
                <a:off x="47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2" name="Line 256"/>
              <p:cNvSpPr>
                <a:spLocks noChangeShapeType="1"/>
              </p:cNvSpPr>
              <p:nvPr/>
            </p:nvSpPr>
            <p:spPr bwMode="auto">
              <a:xfrm flipV="1">
                <a:off x="47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3" name="Line 257"/>
              <p:cNvSpPr>
                <a:spLocks noChangeShapeType="1"/>
              </p:cNvSpPr>
              <p:nvPr/>
            </p:nvSpPr>
            <p:spPr bwMode="auto">
              <a:xfrm flipV="1">
                <a:off x="47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4" name="Line 258"/>
              <p:cNvSpPr>
                <a:spLocks noChangeShapeType="1"/>
              </p:cNvSpPr>
              <p:nvPr/>
            </p:nvSpPr>
            <p:spPr bwMode="auto">
              <a:xfrm flipV="1">
                <a:off x="47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5" name="Line 259"/>
              <p:cNvSpPr>
                <a:spLocks noChangeShapeType="1"/>
              </p:cNvSpPr>
              <p:nvPr/>
            </p:nvSpPr>
            <p:spPr bwMode="auto">
              <a:xfrm flipV="1">
                <a:off x="47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6" name="Line 260"/>
              <p:cNvSpPr>
                <a:spLocks noChangeShapeType="1"/>
              </p:cNvSpPr>
              <p:nvPr/>
            </p:nvSpPr>
            <p:spPr bwMode="auto">
              <a:xfrm flipV="1">
                <a:off x="477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7" name="Line 261"/>
              <p:cNvSpPr>
                <a:spLocks noChangeShapeType="1"/>
              </p:cNvSpPr>
              <p:nvPr/>
            </p:nvSpPr>
            <p:spPr bwMode="auto">
              <a:xfrm flipV="1">
                <a:off x="477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8" name="Line 262"/>
              <p:cNvSpPr>
                <a:spLocks noChangeShapeType="1"/>
              </p:cNvSpPr>
              <p:nvPr/>
            </p:nvSpPr>
            <p:spPr bwMode="auto">
              <a:xfrm flipV="1">
                <a:off x="47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49" name="Line 263"/>
              <p:cNvSpPr>
                <a:spLocks noChangeShapeType="1"/>
              </p:cNvSpPr>
              <p:nvPr/>
            </p:nvSpPr>
            <p:spPr bwMode="auto">
              <a:xfrm flipV="1">
                <a:off x="47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0" name="Line 264"/>
              <p:cNvSpPr>
                <a:spLocks noChangeShapeType="1"/>
              </p:cNvSpPr>
              <p:nvPr/>
            </p:nvSpPr>
            <p:spPr bwMode="auto">
              <a:xfrm flipV="1">
                <a:off x="47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1" name="Line 265"/>
              <p:cNvSpPr>
                <a:spLocks noChangeShapeType="1"/>
              </p:cNvSpPr>
              <p:nvPr/>
            </p:nvSpPr>
            <p:spPr bwMode="auto">
              <a:xfrm flipV="1">
                <a:off x="47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2" name="Line 266"/>
              <p:cNvSpPr>
                <a:spLocks noChangeShapeType="1"/>
              </p:cNvSpPr>
              <p:nvPr/>
            </p:nvSpPr>
            <p:spPr bwMode="auto">
              <a:xfrm flipV="1">
                <a:off x="47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3" name="Line 267"/>
              <p:cNvSpPr>
                <a:spLocks noChangeShapeType="1"/>
              </p:cNvSpPr>
              <p:nvPr/>
            </p:nvSpPr>
            <p:spPr bwMode="auto">
              <a:xfrm flipV="1">
                <a:off x="48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4" name="Line 268"/>
              <p:cNvSpPr>
                <a:spLocks noChangeShapeType="1"/>
              </p:cNvSpPr>
              <p:nvPr/>
            </p:nvSpPr>
            <p:spPr bwMode="auto">
              <a:xfrm flipV="1">
                <a:off x="48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5" name="Line 269"/>
              <p:cNvSpPr>
                <a:spLocks noChangeShapeType="1"/>
              </p:cNvSpPr>
              <p:nvPr/>
            </p:nvSpPr>
            <p:spPr bwMode="auto">
              <a:xfrm flipV="1">
                <a:off x="48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6" name="Line 270"/>
              <p:cNvSpPr>
                <a:spLocks noChangeShapeType="1"/>
              </p:cNvSpPr>
              <p:nvPr/>
            </p:nvSpPr>
            <p:spPr bwMode="auto">
              <a:xfrm flipV="1">
                <a:off x="48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7" name="Line 271"/>
              <p:cNvSpPr>
                <a:spLocks noChangeShapeType="1"/>
              </p:cNvSpPr>
              <p:nvPr/>
            </p:nvSpPr>
            <p:spPr bwMode="auto">
              <a:xfrm flipV="1">
                <a:off x="4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8" name="Line 272"/>
              <p:cNvSpPr>
                <a:spLocks noChangeShapeType="1"/>
              </p:cNvSpPr>
              <p:nvPr/>
            </p:nvSpPr>
            <p:spPr bwMode="auto">
              <a:xfrm flipV="1">
                <a:off x="481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59" name="Line 273"/>
              <p:cNvSpPr>
                <a:spLocks noChangeShapeType="1"/>
              </p:cNvSpPr>
              <p:nvPr/>
            </p:nvSpPr>
            <p:spPr bwMode="auto">
              <a:xfrm flipV="1">
                <a:off x="482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0" name="Line 274"/>
              <p:cNvSpPr>
                <a:spLocks noChangeShapeType="1"/>
              </p:cNvSpPr>
              <p:nvPr/>
            </p:nvSpPr>
            <p:spPr bwMode="auto">
              <a:xfrm flipV="1">
                <a:off x="48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1" name="Line 275"/>
              <p:cNvSpPr>
                <a:spLocks noChangeShapeType="1"/>
              </p:cNvSpPr>
              <p:nvPr/>
            </p:nvSpPr>
            <p:spPr bwMode="auto">
              <a:xfrm flipV="1">
                <a:off x="48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2" name="Line 276"/>
              <p:cNvSpPr>
                <a:spLocks noChangeShapeType="1"/>
              </p:cNvSpPr>
              <p:nvPr/>
            </p:nvSpPr>
            <p:spPr bwMode="auto">
              <a:xfrm flipV="1">
                <a:off x="48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3" name="Line 277"/>
              <p:cNvSpPr>
                <a:spLocks noChangeShapeType="1"/>
              </p:cNvSpPr>
              <p:nvPr/>
            </p:nvSpPr>
            <p:spPr bwMode="auto">
              <a:xfrm flipV="1">
                <a:off x="48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4" name="Line 278"/>
              <p:cNvSpPr>
                <a:spLocks noChangeShapeType="1"/>
              </p:cNvSpPr>
              <p:nvPr/>
            </p:nvSpPr>
            <p:spPr bwMode="auto">
              <a:xfrm flipV="1">
                <a:off x="48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5" name="Line 279"/>
              <p:cNvSpPr>
                <a:spLocks noChangeShapeType="1"/>
              </p:cNvSpPr>
              <p:nvPr/>
            </p:nvSpPr>
            <p:spPr bwMode="auto">
              <a:xfrm flipV="1">
                <a:off x="48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6" name="Line 280"/>
              <p:cNvSpPr>
                <a:spLocks noChangeShapeType="1"/>
              </p:cNvSpPr>
              <p:nvPr/>
            </p:nvSpPr>
            <p:spPr bwMode="auto">
              <a:xfrm flipV="1">
                <a:off x="48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7" name="Line 281"/>
              <p:cNvSpPr>
                <a:spLocks noChangeShapeType="1"/>
              </p:cNvSpPr>
              <p:nvPr/>
            </p:nvSpPr>
            <p:spPr bwMode="auto">
              <a:xfrm flipV="1">
                <a:off x="48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8" name="Line 282"/>
              <p:cNvSpPr>
                <a:spLocks noChangeShapeType="1"/>
              </p:cNvSpPr>
              <p:nvPr/>
            </p:nvSpPr>
            <p:spPr bwMode="auto">
              <a:xfrm flipV="1">
                <a:off x="486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69" name="Line 283"/>
              <p:cNvSpPr>
                <a:spLocks noChangeShapeType="1"/>
              </p:cNvSpPr>
              <p:nvPr/>
            </p:nvSpPr>
            <p:spPr bwMode="auto">
              <a:xfrm flipV="1">
                <a:off x="486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0" name="Line 284"/>
              <p:cNvSpPr>
                <a:spLocks noChangeShapeType="1"/>
              </p:cNvSpPr>
              <p:nvPr/>
            </p:nvSpPr>
            <p:spPr bwMode="auto">
              <a:xfrm flipV="1">
                <a:off x="48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1" name="Line 285"/>
              <p:cNvSpPr>
                <a:spLocks noChangeShapeType="1"/>
              </p:cNvSpPr>
              <p:nvPr/>
            </p:nvSpPr>
            <p:spPr bwMode="auto">
              <a:xfrm flipV="1">
                <a:off x="48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2" name="Line 286"/>
              <p:cNvSpPr>
                <a:spLocks noChangeShapeType="1"/>
              </p:cNvSpPr>
              <p:nvPr/>
            </p:nvSpPr>
            <p:spPr bwMode="auto">
              <a:xfrm flipV="1">
                <a:off x="48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3" name="Line 287"/>
              <p:cNvSpPr>
                <a:spLocks noChangeShapeType="1"/>
              </p:cNvSpPr>
              <p:nvPr/>
            </p:nvSpPr>
            <p:spPr bwMode="auto">
              <a:xfrm flipV="1">
                <a:off x="48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4" name="Line 288"/>
              <p:cNvSpPr>
                <a:spLocks noChangeShapeType="1"/>
              </p:cNvSpPr>
              <p:nvPr/>
            </p:nvSpPr>
            <p:spPr bwMode="auto">
              <a:xfrm flipV="1">
                <a:off x="48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5" name="Line 289"/>
              <p:cNvSpPr>
                <a:spLocks noChangeShapeType="1"/>
              </p:cNvSpPr>
              <p:nvPr/>
            </p:nvSpPr>
            <p:spPr bwMode="auto">
              <a:xfrm flipV="1">
                <a:off x="48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6" name="Line 290"/>
              <p:cNvSpPr>
                <a:spLocks noChangeShapeType="1"/>
              </p:cNvSpPr>
              <p:nvPr/>
            </p:nvSpPr>
            <p:spPr bwMode="auto">
              <a:xfrm flipV="1">
                <a:off x="48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7" name="Line 291"/>
              <p:cNvSpPr>
                <a:spLocks noChangeShapeType="1"/>
              </p:cNvSpPr>
              <p:nvPr/>
            </p:nvSpPr>
            <p:spPr bwMode="auto">
              <a:xfrm flipV="1">
                <a:off x="48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8" name="Line 292"/>
              <p:cNvSpPr>
                <a:spLocks noChangeShapeType="1"/>
              </p:cNvSpPr>
              <p:nvPr/>
            </p:nvSpPr>
            <p:spPr bwMode="auto">
              <a:xfrm flipV="1">
                <a:off x="490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79" name="Line 293"/>
              <p:cNvSpPr>
                <a:spLocks noChangeShapeType="1"/>
              </p:cNvSpPr>
              <p:nvPr/>
            </p:nvSpPr>
            <p:spPr bwMode="auto">
              <a:xfrm flipV="1">
                <a:off x="490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0" name="Line 294"/>
              <p:cNvSpPr>
                <a:spLocks noChangeShapeType="1"/>
              </p:cNvSpPr>
              <p:nvPr/>
            </p:nvSpPr>
            <p:spPr bwMode="auto">
              <a:xfrm flipV="1">
                <a:off x="49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1" name="Line 295"/>
              <p:cNvSpPr>
                <a:spLocks noChangeShapeType="1"/>
              </p:cNvSpPr>
              <p:nvPr/>
            </p:nvSpPr>
            <p:spPr bwMode="auto">
              <a:xfrm flipV="1">
                <a:off x="491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2" name="Line 296"/>
              <p:cNvSpPr>
                <a:spLocks noChangeShapeType="1"/>
              </p:cNvSpPr>
              <p:nvPr/>
            </p:nvSpPr>
            <p:spPr bwMode="auto">
              <a:xfrm flipV="1">
                <a:off x="49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3" name="Line 297"/>
              <p:cNvSpPr>
                <a:spLocks noChangeShapeType="1"/>
              </p:cNvSpPr>
              <p:nvPr/>
            </p:nvSpPr>
            <p:spPr bwMode="auto">
              <a:xfrm flipV="1">
                <a:off x="49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4" name="Line 298"/>
              <p:cNvSpPr>
                <a:spLocks noChangeShapeType="1"/>
              </p:cNvSpPr>
              <p:nvPr/>
            </p:nvSpPr>
            <p:spPr bwMode="auto">
              <a:xfrm flipV="1">
                <a:off x="49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5" name="Line 299"/>
              <p:cNvSpPr>
                <a:spLocks noChangeShapeType="1"/>
              </p:cNvSpPr>
              <p:nvPr/>
            </p:nvSpPr>
            <p:spPr bwMode="auto">
              <a:xfrm flipV="1">
                <a:off x="49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6" name="Line 300"/>
              <p:cNvSpPr>
                <a:spLocks noChangeShapeType="1"/>
              </p:cNvSpPr>
              <p:nvPr/>
            </p:nvSpPr>
            <p:spPr bwMode="auto">
              <a:xfrm flipV="1">
                <a:off x="49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7" name="Line 301"/>
              <p:cNvSpPr>
                <a:spLocks noChangeShapeType="1"/>
              </p:cNvSpPr>
              <p:nvPr/>
            </p:nvSpPr>
            <p:spPr bwMode="auto">
              <a:xfrm flipV="1">
                <a:off x="49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8" name="Line 302"/>
              <p:cNvSpPr>
                <a:spLocks noChangeShapeType="1"/>
              </p:cNvSpPr>
              <p:nvPr/>
            </p:nvSpPr>
            <p:spPr bwMode="auto">
              <a:xfrm flipV="1">
                <a:off x="49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89" name="Line 303"/>
              <p:cNvSpPr>
                <a:spLocks noChangeShapeType="1"/>
              </p:cNvSpPr>
              <p:nvPr/>
            </p:nvSpPr>
            <p:spPr bwMode="auto">
              <a:xfrm flipV="1">
                <a:off x="49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0" name="Line 304"/>
              <p:cNvSpPr>
                <a:spLocks noChangeShapeType="1"/>
              </p:cNvSpPr>
              <p:nvPr/>
            </p:nvSpPr>
            <p:spPr bwMode="auto">
              <a:xfrm flipV="1">
                <a:off x="494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1" name="Line 305"/>
              <p:cNvSpPr>
                <a:spLocks noChangeShapeType="1"/>
              </p:cNvSpPr>
              <p:nvPr/>
            </p:nvSpPr>
            <p:spPr bwMode="auto">
              <a:xfrm flipV="1">
                <a:off x="495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2" name="Line 306"/>
              <p:cNvSpPr>
                <a:spLocks noChangeShapeType="1"/>
              </p:cNvSpPr>
              <p:nvPr/>
            </p:nvSpPr>
            <p:spPr bwMode="auto">
              <a:xfrm flipV="1">
                <a:off x="49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3" name="Line 307"/>
              <p:cNvSpPr>
                <a:spLocks noChangeShapeType="1"/>
              </p:cNvSpPr>
              <p:nvPr/>
            </p:nvSpPr>
            <p:spPr bwMode="auto">
              <a:xfrm flipV="1">
                <a:off x="49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4" name="Line 308"/>
              <p:cNvSpPr>
                <a:spLocks noChangeShapeType="1"/>
              </p:cNvSpPr>
              <p:nvPr/>
            </p:nvSpPr>
            <p:spPr bwMode="auto">
              <a:xfrm flipV="1">
                <a:off x="49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5" name="Line 309"/>
              <p:cNvSpPr>
                <a:spLocks noChangeShapeType="1"/>
              </p:cNvSpPr>
              <p:nvPr/>
            </p:nvSpPr>
            <p:spPr bwMode="auto">
              <a:xfrm flipV="1">
                <a:off x="49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6" name="Line 310"/>
              <p:cNvSpPr>
                <a:spLocks noChangeShapeType="1"/>
              </p:cNvSpPr>
              <p:nvPr/>
            </p:nvSpPr>
            <p:spPr bwMode="auto">
              <a:xfrm flipV="1">
                <a:off x="49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7" name="Line 311"/>
              <p:cNvSpPr>
                <a:spLocks noChangeShapeType="1"/>
              </p:cNvSpPr>
              <p:nvPr/>
            </p:nvSpPr>
            <p:spPr bwMode="auto">
              <a:xfrm flipV="1">
                <a:off x="49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8" name="Line 312"/>
              <p:cNvSpPr>
                <a:spLocks noChangeShapeType="1"/>
              </p:cNvSpPr>
              <p:nvPr/>
            </p:nvSpPr>
            <p:spPr bwMode="auto">
              <a:xfrm flipV="1">
                <a:off x="49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499" name="Line 313"/>
              <p:cNvSpPr>
                <a:spLocks noChangeShapeType="1"/>
              </p:cNvSpPr>
              <p:nvPr/>
            </p:nvSpPr>
            <p:spPr bwMode="auto">
              <a:xfrm flipV="1">
                <a:off x="49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0" name="Line 314"/>
              <p:cNvSpPr>
                <a:spLocks noChangeShapeType="1"/>
              </p:cNvSpPr>
              <p:nvPr/>
            </p:nvSpPr>
            <p:spPr bwMode="auto">
              <a:xfrm flipV="1">
                <a:off x="498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1" name="Line 315"/>
              <p:cNvSpPr>
                <a:spLocks noChangeShapeType="1"/>
              </p:cNvSpPr>
              <p:nvPr/>
            </p:nvSpPr>
            <p:spPr bwMode="auto">
              <a:xfrm flipV="1">
                <a:off x="499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2" name="Line 316"/>
              <p:cNvSpPr>
                <a:spLocks noChangeShapeType="1"/>
              </p:cNvSpPr>
              <p:nvPr/>
            </p:nvSpPr>
            <p:spPr bwMode="auto">
              <a:xfrm flipV="1">
                <a:off x="50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3" name="Line 317"/>
              <p:cNvSpPr>
                <a:spLocks noChangeShapeType="1"/>
              </p:cNvSpPr>
              <p:nvPr/>
            </p:nvSpPr>
            <p:spPr bwMode="auto">
              <a:xfrm flipV="1">
                <a:off x="50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4" name="Line 318"/>
              <p:cNvSpPr>
                <a:spLocks noChangeShapeType="1"/>
              </p:cNvSpPr>
              <p:nvPr/>
            </p:nvSpPr>
            <p:spPr bwMode="auto">
              <a:xfrm flipV="1">
                <a:off x="50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5" name="Line 319"/>
              <p:cNvSpPr>
                <a:spLocks noChangeShapeType="1"/>
              </p:cNvSpPr>
              <p:nvPr/>
            </p:nvSpPr>
            <p:spPr bwMode="auto">
              <a:xfrm flipV="1">
                <a:off x="50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6" name="Line 320"/>
              <p:cNvSpPr>
                <a:spLocks noChangeShapeType="1"/>
              </p:cNvSpPr>
              <p:nvPr/>
            </p:nvSpPr>
            <p:spPr bwMode="auto">
              <a:xfrm flipV="1">
                <a:off x="50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7" name="Line 321"/>
              <p:cNvSpPr>
                <a:spLocks noChangeShapeType="1"/>
              </p:cNvSpPr>
              <p:nvPr/>
            </p:nvSpPr>
            <p:spPr bwMode="auto">
              <a:xfrm flipV="1">
                <a:off x="50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8" name="Line 322"/>
              <p:cNvSpPr>
                <a:spLocks noChangeShapeType="1"/>
              </p:cNvSpPr>
              <p:nvPr/>
            </p:nvSpPr>
            <p:spPr bwMode="auto">
              <a:xfrm flipV="1">
                <a:off x="50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09" name="Line 323"/>
              <p:cNvSpPr>
                <a:spLocks noChangeShapeType="1"/>
              </p:cNvSpPr>
              <p:nvPr/>
            </p:nvSpPr>
            <p:spPr bwMode="auto">
              <a:xfrm flipV="1">
                <a:off x="50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0" name="Line 324"/>
              <p:cNvSpPr>
                <a:spLocks noChangeShapeType="1"/>
              </p:cNvSpPr>
              <p:nvPr/>
            </p:nvSpPr>
            <p:spPr bwMode="auto">
              <a:xfrm flipV="1">
                <a:off x="503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1" name="Line 325"/>
              <p:cNvSpPr>
                <a:spLocks noChangeShapeType="1"/>
              </p:cNvSpPr>
              <p:nvPr/>
            </p:nvSpPr>
            <p:spPr bwMode="auto">
              <a:xfrm flipV="1">
                <a:off x="50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2" name="Line 326"/>
              <p:cNvSpPr>
                <a:spLocks noChangeShapeType="1"/>
              </p:cNvSpPr>
              <p:nvPr/>
            </p:nvSpPr>
            <p:spPr bwMode="auto">
              <a:xfrm flipV="1">
                <a:off x="503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3" name="Line 327"/>
              <p:cNvSpPr>
                <a:spLocks noChangeShapeType="1"/>
              </p:cNvSpPr>
              <p:nvPr/>
            </p:nvSpPr>
            <p:spPr bwMode="auto">
              <a:xfrm flipV="1">
                <a:off x="504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4" name="Line 328"/>
              <p:cNvSpPr>
                <a:spLocks noChangeShapeType="1"/>
              </p:cNvSpPr>
              <p:nvPr/>
            </p:nvSpPr>
            <p:spPr bwMode="auto">
              <a:xfrm flipV="1">
                <a:off x="50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5" name="Line 329"/>
              <p:cNvSpPr>
                <a:spLocks noChangeShapeType="1"/>
              </p:cNvSpPr>
              <p:nvPr/>
            </p:nvSpPr>
            <p:spPr bwMode="auto">
              <a:xfrm flipV="1">
                <a:off x="50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6" name="Line 330"/>
              <p:cNvSpPr>
                <a:spLocks noChangeShapeType="1"/>
              </p:cNvSpPr>
              <p:nvPr/>
            </p:nvSpPr>
            <p:spPr bwMode="auto">
              <a:xfrm flipV="1">
                <a:off x="50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7" name="Line 331"/>
              <p:cNvSpPr>
                <a:spLocks noChangeShapeType="1"/>
              </p:cNvSpPr>
              <p:nvPr/>
            </p:nvSpPr>
            <p:spPr bwMode="auto">
              <a:xfrm flipV="1">
                <a:off x="50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8" name="Line 332"/>
              <p:cNvSpPr>
                <a:spLocks noChangeShapeType="1"/>
              </p:cNvSpPr>
              <p:nvPr/>
            </p:nvSpPr>
            <p:spPr bwMode="auto">
              <a:xfrm flipV="1">
                <a:off x="50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19" name="Line 333"/>
              <p:cNvSpPr>
                <a:spLocks noChangeShapeType="1"/>
              </p:cNvSpPr>
              <p:nvPr/>
            </p:nvSpPr>
            <p:spPr bwMode="auto">
              <a:xfrm flipV="1">
                <a:off x="50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0" name="Line 334"/>
              <p:cNvSpPr>
                <a:spLocks noChangeShapeType="1"/>
              </p:cNvSpPr>
              <p:nvPr/>
            </p:nvSpPr>
            <p:spPr bwMode="auto">
              <a:xfrm flipV="1">
                <a:off x="50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1" name="Line 335"/>
              <p:cNvSpPr>
                <a:spLocks noChangeShapeType="1"/>
              </p:cNvSpPr>
              <p:nvPr/>
            </p:nvSpPr>
            <p:spPr bwMode="auto">
              <a:xfrm flipV="1">
                <a:off x="50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2" name="Line 336"/>
              <p:cNvSpPr>
                <a:spLocks noChangeShapeType="1"/>
              </p:cNvSpPr>
              <p:nvPr/>
            </p:nvSpPr>
            <p:spPr bwMode="auto">
              <a:xfrm flipV="1">
                <a:off x="507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3" name="Line 337"/>
              <p:cNvSpPr>
                <a:spLocks noChangeShapeType="1"/>
              </p:cNvSpPr>
              <p:nvPr/>
            </p:nvSpPr>
            <p:spPr bwMode="auto">
              <a:xfrm flipV="1">
                <a:off x="508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4" name="Line 338"/>
              <p:cNvSpPr>
                <a:spLocks noChangeShapeType="1"/>
              </p:cNvSpPr>
              <p:nvPr/>
            </p:nvSpPr>
            <p:spPr bwMode="auto">
              <a:xfrm flipV="1">
                <a:off x="50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5" name="Line 339"/>
              <p:cNvSpPr>
                <a:spLocks noChangeShapeType="1"/>
              </p:cNvSpPr>
              <p:nvPr/>
            </p:nvSpPr>
            <p:spPr bwMode="auto">
              <a:xfrm flipV="1">
                <a:off x="50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6" name="Line 340"/>
              <p:cNvSpPr>
                <a:spLocks noChangeShapeType="1"/>
              </p:cNvSpPr>
              <p:nvPr/>
            </p:nvSpPr>
            <p:spPr bwMode="auto">
              <a:xfrm flipV="1">
                <a:off x="50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7" name="Line 341"/>
              <p:cNvSpPr>
                <a:spLocks noChangeShapeType="1"/>
              </p:cNvSpPr>
              <p:nvPr/>
            </p:nvSpPr>
            <p:spPr bwMode="auto">
              <a:xfrm flipV="1">
                <a:off x="51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8" name="Line 342"/>
              <p:cNvSpPr>
                <a:spLocks noChangeShapeType="1"/>
              </p:cNvSpPr>
              <p:nvPr/>
            </p:nvSpPr>
            <p:spPr bwMode="auto">
              <a:xfrm flipV="1">
                <a:off x="51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29" name="Line 343"/>
              <p:cNvSpPr>
                <a:spLocks noChangeShapeType="1"/>
              </p:cNvSpPr>
              <p:nvPr/>
            </p:nvSpPr>
            <p:spPr bwMode="auto">
              <a:xfrm flipV="1">
                <a:off x="51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0" name="Line 344"/>
              <p:cNvSpPr>
                <a:spLocks noChangeShapeType="1"/>
              </p:cNvSpPr>
              <p:nvPr/>
            </p:nvSpPr>
            <p:spPr bwMode="auto">
              <a:xfrm flipV="1">
                <a:off x="51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1" name="Line 345"/>
              <p:cNvSpPr>
                <a:spLocks noChangeShapeType="1"/>
              </p:cNvSpPr>
              <p:nvPr/>
            </p:nvSpPr>
            <p:spPr bwMode="auto">
              <a:xfrm flipV="1">
                <a:off x="51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2" name="Line 346"/>
              <p:cNvSpPr>
                <a:spLocks noChangeShapeType="1"/>
              </p:cNvSpPr>
              <p:nvPr/>
            </p:nvSpPr>
            <p:spPr bwMode="auto">
              <a:xfrm flipV="1">
                <a:off x="511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3" name="Line 347"/>
              <p:cNvSpPr>
                <a:spLocks noChangeShapeType="1"/>
              </p:cNvSpPr>
              <p:nvPr/>
            </p:nvSpPr>
            <p:spPr bwMode="auto">
              <a:xfrm flipV="1">
                <a:off x="5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4" name="Line 348"/>
              <p:cNvSpPr>
                <a:spLocks noChangeShapeType="1"/>
              </p:cNvSpPr>
              <p:nvPr/>
            </p:nvSpPr>
            <p:spPr bwMode="auto">
              <a:xfrm flipV="1">
                <a:off x="512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5" name="Line 349"/>
              <p:cNvSpPr>
                <a:spLocks noChangeShapeType="1"/>
              </p:cNvSpPr>
              <p:nvPr/>
            </p:nvSpPr>
            <p:spPr bwMode="auto">
              <a:xfrm flipV="1">
                <a:off x="51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6" name="Line 350"/>
              <p:cNvSpPr>
                <a:spLocks noChangeShapeType="1"/>
              </p:cNvSpPr>
              <p:nvPr/>
            </p:nvSpPr>
            <p:spPr bwMode="auto">
              <a:xfrm flipV="1">
                <a:off x="51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7" name="Line 351"/>
              <p:cNvSpPr>
                <a:spLocks noChangeShapeType="1"/>
              </p:cNvSpPr>
              <p:nvPr/>
            </p:nvSpPr>
            <p:spPr bwMode="auto">
              <a:xfrm flipV="1">
                <a:off x="51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8" name="Line 352"/>
              <p:cNvSpPr>
                <a:spLocks noChangeShapeType="1"/>
              </p:cNvSpPr>
              <p:nvPr/>
            </p:nvSpPr>
            <p:spPr bwMode="auto">
              <a:xfrm flipV="1">
                <a:off x="51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39" name="Line 353"/>
              <p:cNvSpPr>
                <a:spLocks noChangeShapeType="1"/>
              </p:cNvSpPr>
              <p:nvPr/>
            </p:nvSpPr>
            <p:spPr bwMode="auto">
              <a:xfrm flipV="1">
                <a:off x="51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0" name="Line 354"/>
              <p:cNvSpPr>
                <a:spLocks noChangeShapeType="1"/>
              </p:cNvSpPr>
              <p:nvPr/>
            </p:nvSpPr>
            <p:spPr bwMode="auto">
              <a:xfrm flipV="1">
                <a:off x="51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1" name="Line 355"/>
              <p:cNvSpPr>
                <a:spLocks noChangeShapeType="1"/>
              </p:cNvSpPr>
              <p:nvPr/>
            </p:nvSpPr>
            <p:spPr bwMode="auto">
              <a:xfrm flipV="1">
                <a:off x="51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2" name="Line 356"/>
              <p:cNvSpPr>
                <a:spLocks noChangeShapeType="1"/>
              </p:cNvSpPr>
              <p:nvPr/>
            </p:nvSpPr>
            <p:spPr bwMode="auto">
              <a:xfrm flipV="1">
                <a:off x="515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3" name="Line 357"/>
              <p:cNvSpPr>
                <a:spLocks noChangeShapeType="1"/>
              </p:cNvSpPr>
              <p:nvPr/>
            </p:nvSpPr>
            <p:spPr bwMode="auto">
              <a:xfrm flipV="1">
                <a:off x="51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4" name="Line 358"/>
              <p:cNvSpPr>
                <a:spLocks noChangeShapeType="1"/>
              </p:cNvSpPr>
              <p:nvPr/>
            </p:nvSpPr>
            <p:spPr bwMode="auto">
              <a:xfrm flipV="1">
                <a:off x="516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5" name="Line 359"/>
              <p:cNvSpPr>
                <a:spLocks noChangeShapeType="1"/>
              </p:cNvSpPr>
              <p:nvPr/>
            </p:nvSpPr>
            <p:spPr bwMode="auto">
              <a:xfrm flipV="1">
                <a:off x="517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6" name="Line 360"/>
              <p:cNvSpPr>
                <a:spLocks noChangeShapeType="1"/>
              </p:cNvSpPr>
              <p:nvPr/>
            </p:nvSpPr>
            <p:spPr bwMode="auto">
              <a:xfrm flipV="1">
                <a:off x="51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7" name="Line 361"/>
              <p:cNvSpPr>
                <a:spLocks noChangeShapeType="1"/>
              </p:cNvSpPr>
              <p:nvPr/>
            </p:nvSpPr>
            <p:spPr bwMode="auto">
              <a:xfrm flipV="1">
                <a:off x="51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8" name="Line 362"/>
              <p:cNvSpPr>
                <a:spLocks noChangeShapeType="1"/>
              </p:cNvSpPr>
              <p:nvPr/>
            </p:nvSpPr>
            <p:spPr bwMode="auto">
              <a:xfrm flipV="1">
                <a:off x="51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49" name="Line 363"/>
              <p:cNvSpPr>
                <a:spLocks noChangeShapeType="1"/>
              </p:cNvSpPr>
              <p:nvPr/>
            </p:nvSpPr>
            <p:spPr bwMode="auto">
              <a:xfrm flipV="1">
                <a:off x="51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0" name="Line 364"/>
              <p:cNvSpPr>
                <a:spLocks noChangeShapeType="1"/>
              </p:cNvSpPr>
              <p:nvPr/>
            </p:nvSpPr>
            <p:spPr bwMode="auto">
              <a:xfrm flipV="1">
                <a:off x="51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1" name="Line 365"/>
              <p:cNvSpPr>
                <a:spLocks noChangeShapeType="1"/>
              </p:cNvSpPr>
              <p:nvPr/>
            </p:nvSpPr>
            <p:spPr bwMode="auto">
              <a:xfrm flipV="1">
                <a:off x="51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2" name="Line 366"/>
              <p:cNvSpPr>
                <a:spLocks noChangeShapeType="1"/>
              </p:cNvSpPr>
              <p:nvPr/>
            </p:nvSpPr>
            <p:spPr bwMode="auto">
              <a:xfrm flipV="1">
                <a:off x="52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3" name="Line 367"/>
              <p:cNvSpPr>
                <a:spLocks noChangeShapeType="1"/>
              </p:cNvSpPr>
              <p:nvPr/>
            </p:nvSpPr>
            <p:spPr bwMode="auto">
              <a:xfrm flipV="1">
                <a:off x="52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4" name="Line 368"/>
              <p:cNvSpPr>
                <a:spLocks noChangeShapeType="1"/>
              </p:cNvSpPr>
              <p:nvPr/>
            </p:nvSpPr>
            <p:spPr bwMode="auto">
              <a:xfrm flipV="1">
                <a:off x="520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5" name="Line 369"/>
              <p:cNvSpPr>
                <a:spLocks noChangeShapeType="1"/>
              </p:cNvSpPr>
              <p:nvPr/>
            </p:nvSpPr>
            <p:spPr bwMode="auto">
              <a:xfrm flipV="1">
                <a:off x="5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6" name="Line 370"/>
              <p:cNvSpPr>
                <a:spLocks noChangeShapeType="1"/>
              </p:cNvSpPr>
              <p:nvPr/>
            </p:nvSpPr>
            <p:spPr bwMode="auto">
              <a:xfrm flipV="1">
                <a:off x="521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7" name="Line 371"/>
              <p:cNvSpPr>
                <a:spLocks noChangeShapeType="1"/>
              </p:cNvSpPr>
              <p:nvPr/>
            </p:nvSpPr>
            <p:spPr bwMode="auto">
              <a:xfrm flipV="1">
                <a:off x="52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8" name="Line 372"/>
              <p:cNvSpPr>
                <a:spLocks noChangeShapeType="1"/>
              </p:cNvSpPr>
              <p:nvPr/>
            </p:nvSpPr>
            <p:spPr bwMode="auto">
              <a:xfrm flipV="1">
                <a:off x="52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59" name="Line 373"/>
              <p:cNvSpPr>
                <a:spLocks noChangeShapeType="1"/>
              </p:cNvSpPr>
              <p:nvPr/>
            </p:nvSpPr>
            <p:spPr bwMode="auto">
              <a:xfrm flipV="1">
                <a:off x="52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0" name="Line 374"/>
              <p:cNvSpPr>
                <a:spLocks noChangeShapeType="1"/>
              </p:cNvSpPr>
              <p:nvPr/>
            </p:nvSpPr>
            <p:spPr bwMode="auto">
              <a:xfrm flipV="1">
                <a:off x="52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1" name="Line 375"/>
              <p:cNvSpPr>
                <a:spLocks noChangeShapeType="1"/>
              </p:cNvSpPr>
              <p:nvPr/>
            </p:nvSpPr>
            <p:spPr bwMode="auto">
              <a:xfrm flipV="1">
                <a:off x="52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2" name="Line 376"/>
              <p:cNvSpPr>
                <a:spLocks noChangeShapeType="1"/>
              </p:cNvSpPr>
              <p:nvPr/>
            </p:nvSpPr>
            <p:spPr bwMode="auto">
              <a:xfrm flipV="1">
                <a:off x="52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3" name="Line 377"/>
              <p:cNvSpPr>
                <a:spLocks noChangeShapeType="1"/>
              </p:cNvSpPr>
              <p:nvPr/>
            </p:nvSpPr>
            <p:spPr bwMode="auto">
              <a:xfrm flipV="1">
                <a:off x="52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4" name="Line 378"/>
              <p:cNvSpPr>
                <a:spLocks noChangeShapeType="1"/>
              </p:cNvSpPr>
              <p:nvPr/>
            </p:nvSpPr>
            <p:spPr bwMode="auto">
              <a:xfrm flipV="1">
                <a:off x="524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5" name="Line 379"/>
              <p:cNvSpPr>
                <a:spLocks noChangeShapeType="1"/>
              </p:cNvSpPr>
              <p:nvPr/>
            </p:nvSpPr>
            <p:spPr bwMode="auto">
              <a:xfrm flipV="1">
                <a:off x="52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6" name="Line 380"/>
              <p:cNvSpPr>
                <a:spLocks noChangeShapeType="1"/>
              </p:cNvSpPr>
              <p:nvPr/>
            </p:nvSpPr>
            <p:spPr bwMode="auto">
              <a:xfrm flipV="1">
                <a:off x="525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7" name="Line 381"/>
              <p:cNvSpPr>
                <a:spLocks noChangeShapeType="1"/>
              </p:cNvSpPr>
              <p:nvPr/>
            </p:nvSpPr>
            <p:spPr bwMode="auto">
              <a:xfrm flipV="1">
                <a:off x="52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8" name="Line 382"/>
              <p:cNvSpPr>
                <a:spLocks noChangeShapeType="1"/>
              </p:cNvSpPr>
              <p:nvPr/>
            </p:nvSpPr>
            <p:spPr bwMode="auto">
              <a:xfrm flipV="1">
                <a:off x="52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69" name="Line 383"/>
              <p:cNvSpPr>
                <a:spLocks noChangeShapeType="1"/>
              </p:cNvSpPr>
              <p:nvPr/>
            </p:nvSpPr>
            <p:spPr bwMode="auto">
              <a:xfrm flipV="1">
                <a:off x="52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0" name="Line 384"/>
              <p:cNvSpPr>
                <a:spLocks noChangeShapeType="1"/>
              </p:cNvSpPr>
              <p:nvPr/>
            </p:nvSpPr>
            <p:spPr bwMode="auto">
              <a:xfrm flipV="1">
                <a:off x="52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1" name="Line 385"/>
              <p:cNvSpPr>
                <a:spLocks noChangeShapeType="1"/>
              </p:cNvSpPr>
              <p:nvPr/>
            </p:nvSpPr>
            <p:spPr bwMode="auto">
              <a:xfrm flipV="1">
                <a:off x="52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2" name="Line 386"/>
              <p:cNvSpPr>
                <a:spLocks noChangeShapeType="1"/>
              </p:cNvSpPr>
              <p:nvPr/>
            </p:nvSpPr>
            <p:spPr bwMode="auto">
              <a:xfrm flipV="1">
                <a:off x="52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3" name="Line 387"/>
              <p:cNvSpPr>
                <a:spLocks noChangeShapeType="1"/>
              </p:cNvSpPr>
              <p:nvPr/>
            </p:nvSpPr>
            <p:spPr bwMode="auto">
              <a:xfrm flipV="1">
                <a:off x="52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4" name="Line 388"/>
              <p:cNvSpPr>
                <a:spLocks noChangeShapeType="1"/>
              </p:cNvSpPr>
              <p:nvPr/>
            </p:nvSpPr>
            <p:spPr bwMode="auto">
              <a:xfrm flipV="1">
                <a:off x="52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5" name="Line 389"/>
              <p:cNvSpPr>
                <a:spLocks noChangeShapeType="1"/>
              </p:cNvSpPr>
              <p:nvPr/>
            </p:nvSpPr>
            <p:spPr bwMode="auto">
              <a:xfrm flipV="1">
                <a:off x="528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6" name="Line 390"/>
              <p:cNvSpPr>
                <a:spLocks noChangeShapeType="1"/>
              </p:cNvSpPr>
              <p:nvPr/>
            </p:nvSpPr>
            <p:spPr bwMode="auto">
              <a:xfrm flipV="1">
                <a:off x="529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7" name="Line 391"/>
              <p:cNvSpPr>
                <a:spLocks noChangeShapeType="1"/>
              </p:cNvSpPr>
              <p:nvPr/>
            </p:nvSpPr>
            <p:spPr bwMode="auto">
              <a:xfrm flipV="1">
                <a:off x="530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8" name="Line 392"/>
              <p:cNvSpPr>
                <a:spLocks noChangeShapeType="1"/>
              </p:cNvSpPr>
              <p:nvPr/>
            </p:nvSpPr>
            <p:spPr bwMode="auto">
              <a:xfrm flipV="1">
                <a:off x="53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79" name="Line 393"/>
              <p:cNvSpPr>
                <a:spLocks noChangeShapeType="1"/>
              </p:cNvSpPr>
              <p:nvPr/>
            </p:nvSpPr>
            <p:spPr bwMode="auto">
              <a:xfrm flipV="1">
                <a:off x="53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0" name="Line 394"/>
              <p:cNvSpPr>
                <a:spLocks noChangeShapeType="1"/>
              </p:cNvSpPr>
              <p:nvPr/>
            </p:nvSpPr>
            <p:spPr bwMode="auto">
              <a:xfrm flipV="1">
                <a:off x="53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1" name="Line 395"/>
              <p:cNvSpPr>
                <a:spLocks noChangeShapeType="1"/>
              </p:cNvSpPr>
              <p:nvPr/>
            </p:nvSpPr>
            <p:spPr bwMode="auto">
              <a:xfrm flipV="1">
                <a:off x="53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2" name="Line 396"/>
              <p:cNvSpPr>
                <a:spLocks noChangeShapeType="1"/>
              </p:cNvSpPr>
              <p:nvPr/>
            </p:nvSpPr>
            <p:spPr bwMode="auto">
              <a:xfrm flipV="1">
                <a:off x="531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3" name="Line 397"/>
              <p:cNvSpPr>
                <a:spLocks noChangeShapeType="1"/>
              </p:cNvSpPr>
              <p:nvPr/>
            </p:nvSpPr>
            <p:spPr bwMode="auto">
              <a:xfrm flipV="1">
                <a:off x="532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4" name="Line 398"/>
              <p:cNvSpPr>
                <a:spLocks noChangeShapeType="1"/>
              </p:cNvSpPr>
              <p:nvPr/>
            </p:nvSpPr>
            <p:spPr bwMode="auto">
              <a:xfrm flipV="1">
                <a:off x="53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5" name="Line 399"/>
              <p:cNvSpPr>
                <a:spLocks noChangeShapeType="1"/>
              </p:cNvSpPr>
              <p:nvPr/>
            </p:nvSpPr>
            <p:spPr bwMode="auto">
              <a:xfrm flipV="1">
                <a:off x="532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6" name="Line 400"/>
              <p:cNvSpPr>
                <a:spLocks noChangeShapeType="1"/>
              </p:cNvSpPr>
              <p:nvPr/>
            </p:nvSpPr>
            <p:spPr bwMode="auto">
              <a:xfrm flipV="1">
                <a:off x="533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7" name="Line 401"/>
              <p:cNvSpPr>
                <a:spLocks noChangeShapeType="1"/>
              </p:cNvSpPr>
              <p:nvPr/>
            </p:nvSpPr>
            <p:spPr bwMode="auto">
              <a:xfrm flipV="1">
                <a:off x="53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8" name="Line 402"/>
              <p:cNvSpPr>
                <a:spLocks noChangeShapeType="1"/>
              </p:cNvSpPr>
              <p:nvPr/>
            </p:nvSpPr>
            <p:spPr bwMode="auto">
              <a:xfrm flipV="1">
                <a:off x="534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89" name="Line 403"/>
              <p:cNvSpPr>
                <a:spLocks noChangeShapeType="1"/>
              </p:cNvSpPr>
              <p:nvPr/>
            </p:nvSpPr>
            <p:spPr bwMode="auto">
              <a:xfrm flipV="1">
                <a:off x="534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0" name="Line 404"/>
              <p:cNvSpPr>
                <a:spLocks noChangeShapeType="1"/>
              </p:cNvSpPr>
              <p:nvPr/>
            </p:nvSpPr>
            <p:spPr bwMode="auto">
              <a:xfrm flipV="1">
                <a:off x="53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1" name="Line 405"/>
              <p:cNvSpPr>
                <a:spLocks noChangeShapeType="1"/>
              </p:cNvSpPr>
              <p:nvPr/>
            </p:nvSpPr>
            <p:spPr bwMode="auto">
              <a:xfrm flipV="1">
                <a:off x="535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2" name="Line 406"/>
              <p:cNvSpPr>
                <a:spLocks noChangeShapeType="1"/>
              </p:cNvSpPr>
              <p:nvPr/>
            </p:nvSpPr>
            <p:spPr bwMode="auto">
              <a:xfrm flipV="1">
                <a:off x="5358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3" name="Line 407"/>
              <p:cNvSpPr>
                <a:spLocks noChangeShapeType="1"/>
              </p:cNvSpPr>
              <p:nvPr/>
            </p:nvSpPr>
            <p:spPr bwMode="auto">
              <a:xfrm flipV="1">
                <a:off x="53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4" name="Line 408"/>
              <p:cNvSpPr>
                <a:spLocks noChangeShapeType="1"/>
              </p:cNvSpPr>
              <p:nvPr/>
            </p:nvSpPr>
            <p:spPr bwMode="auto">
              <a:xfrm flipV="1">
                <a:off x="5364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5" name="Line 409"/>
              <p:cNvSpPr>
                <a:spLocks noChangeShapeType="1"/>
              </p:cNvSpPr>
              <p:nvPr/>
            </p:nvSpPr>
            <p:spPr bwMode="auto">
              <a:xfrm flipV="1">
                <a:off x="5370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6" name="Line 410"/>
              <p:cNvSpPr>
                <a:spLocks noChangeShapeType="1"/>
              </p:cNvSpPr>
              <p:nvPr/>
            </p:nvSpPr>
            <p:spPr bwMode="auto">
              <a:xfrm flipV="1">
                <a:off x="53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7" name="Line 411"/>
              <p:cNvSpPr>
                <a:spLocks noChangeShapeType="1"/>
              </p:cNvSpPr>
              <p:nvPr/>
            </p:nvSpPr>
            <p:spPr bwMode="auto">
              <a:xfrm flipV="1">
                <a:off x="5376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8" name="Line 412"/>
              <p:cNvSpPr>
                <a:spLocks noChangeShapeType="1"/>
              </p:cNvSpPr>
              <p:nvPr/>
            </p:nvSpPr>
            <p:spPr bwMode="auto">
              <a:xfrm flipV="1">
                <a:off x="5382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599" name="Line 413"/>
              <p:cNvSpPr>
                <a:spLocks noChangeShapeType="1"/>
              </p:cNvSpPr>
              <p:nvPr/>
            </p:nvSpPr>
            <p:spPr bwMode="auto">
              <a:xfrm flipV="1">
                <a:off x="5387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0" name="Line 414"/>
              <p:cNvSpPr>
                <a:spLocks noChangeShapeType="1"/>
              </p:cNvSpPr>
              <p:nvPr/>
            </p:nvSpPr>
            <p:spPr bwMode="auto">
              <a:xfrm flipV="1">
                <a:off x="53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1" name="Line 415"/>
              <p:cNvSpPr>
                <a:spLocks noChangeShapeType="1"/>
              </p:cNvSpPr>
              <p:nvPr/>
            </p:nvSpPr>
            <p:spPr bwMode="auto">
              <a:xfrm flipV="1">
                <a:off x="5393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2" name="Line 416"/>
              <p:cNvSpPr>
                <a:spLocks noChangeShapeType="1"/>
              </p:cNvSpPr>
              <p:nvPr/>
            </p:nvSpPr>
            <p:spPr bwMode="auto">
              <a:xfrm flipV="1">
                <a:off x="5399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3" name="Line 417"/>
              <p:cNvSpPr>
                <a:spLocks noChangeShapeType="1"/>
              </p:cNvSpPr>
              <p:nvPr/>
            </p:nvSpPr>
            <p:spPr bwMode="auto">
              <a:xfrm flipV="1">
                <a:off x="54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4" name="Line 418"/>
              <p:cNvSpPr>
                <a:spLocks noChangeShapeType="1"/>
              </p:cNvSpPr>
              <p:nvPr/>
            </p:nvSpPr>
            <p:spPr bwMode="auto">
              <a:xfrm flipV="1">
                <a:off x="5405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605" name="Line 419"/>
              <p:cNvSpPr>
                <a:spLocks noChangeShapeType="1"/>
              </p:cNvSpPr>
              <p:nvPr/>
            </p:nvSpPr>
            <p:spPr bwMode="auto">
              <a:xfrm flipV="1">
                <a:off x="5411" y="3806"/>
                <a:ext cx="1" cy="2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57357" name="Line 420"/>
            <p:cNvSpPr>
              <a:spLocks noChangeShapeType="1"/>
            </p:cNvSpPr>
            <p:nvPr/>
          </p:nvSpPr>
          <p:spPr bwMode="auto">
            <a:xfrm flipV="1">
              <a:off x="5566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58" name="Line 421"/>
            <p:cNvSpPr>
              <a:spLocks noChangeShapeType="1"/>
            </p:cNvSpPr>
            <p:nvPr/>
          </p:nvSpPr>
          <p:spPr bwMode="auto">
            <a:xfrm flipV="1">
              <a:off x="5566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59" name="Line 422"/>
            <p:cNvSpPr>
              <a:spLocks noChangeShapeType="1"/>
            </p:cNvSpPr>
            <p:nvPr/>
          </p:nvSpPr>
          <p:spPr bwMode="auto">
            <a:xfrm flipV="1">
              <a:off x="5572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0" name="Line 423"/>
            <p:cNvSpPr>
              <a:spLocks noChangeShapeType="1"/>
            </p:cNvSpPr>
            <p:nvPr/>
          </p:nvSpPr>
          <p:spPr bwMode="auto">
            <a:xfrm flipV="1">
              <a:off x="5577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1" name="Line 424"/>
            <p:cNvSpPr>
              <a:spLocks noChangeShapeType="1"/>
            </p:cNvSpPr>
            <p:nvPr/>
          </p:nvSpPr>
          <p:spPr bwMode="auto">
            <a:xfrm flipV="1">
              <a:off x="5577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2" name="Line 425"/>
            <p:cNvSpPr>
              <a:spLocks noChangeShapeType="1"/>
            </p:cNvSpPr>
            <p:nvPr/>
          </p:nvSpPr>
          <p:spPr bwMode="auto">
            <a:xfrm flipV="1">
              <a:off x="5582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3" name="Line 426"/>
            <p:cNvSpPr>
              <a:spLocks noChangeShapeType="1"/>
            </p:cNvSpPr>
            <p:nvPr/>
          </p:nvSpPr>
          <p:spPr bwMode="auto">
            <a:xfrm flipV="1">
              <a:off x="5588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4" name="Line 427"/>
            <p:cNvSpPr>
              <a:spLocks noChangeShapeType="1"/>
            </p:cNvSpPr>
            <p:nvPr/>
          </p:nvSpPr>
          <p:spPr bwMode="auto">
            <a:xfrm flipV="1">
              <a:off x="5588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5" name="Line 428"/>
            <p:cNvSpPr>
              <a:spLocks noChangeShapeType="1"/>
            </p:cNvSpPr>
            <p:nvPr/>
          </p:nvSpPr>
          <p:spPr bwMode="auto">
            <a:xfrm flipV="1">
              <a:off x="5594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6" name="Line 429"/>
            <p:cNvSpPr>
              <a:spLocks noChangeShapeType="1"/>
            </p:cNvSpPr>
            <p:nvPr/>
          </p:nvSpPr>
          <p:spPr bwMode="auto">
            <a:xfrm flipV="1">
              <a:off x="5599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7" name="Line 430"/>
            <p:cNvSpPr>
              <a:spLocks noChangeShapeType="1"/>
            </p:cNvSpPr>
            <p:nvPr/>
          </p:nvSpPr>
          <p:spPr bwMode="auto">
            <a:xfrm flipV="1">
              <a:off x="5599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8" name="Line 431"/>
            <p:cNvSpPr>
              <a:spLocks noChangeShapeType="1"/>
            </p:cNvSpPr>
            <p:nvPr/>
          </p:nvSpPr>
          <p:spPr bwMode="auto">
            <a:xfrm flipV="1">
              <a:off x="5605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69" name="Line 432"/>
            <p:cNvSpPr>
              <a:spLocks noChangeShapeType="1"/>
            </p:cNvSpPr>
            <p:nvPr/>
          </p:nvSpPr>
          <p:spPr bwMode="auto">
            <a:xfrm flipV="1">
              <a:off x="5611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0" name="Line 433"/>
            <p:cNvSpPr>
              <a:spLocks noChangeShapeType="1"/>
            </p:cNvSpPr>
            <p:nvPr/>
          </p:nvSpPr>
          <p:spPr bwMode="auto">
            <a:xfrm flipV="1">
              <a:off x="5616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1" name="Line 434"/>
            <p:cNvSpPr>
              <a:spLocks noChangeShapeType="1"/>
            </p:cNvSpPr>
            <p:nvPr/>
          </p:nvSpPr>
          <p:spPr bwMode="auto">
            <a:xfrm flipV="1">
              <a:off x="5616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2" name="Line 435"/>
            <p:cNvSpPr>
              <a:spLocks noChangeShapeType="1"/>
            </p:cNvSpPr>
            <p:nvPr/>
          </p:nvSpPr>
          <p:spPr bwMode="auto">
            <a:xfrm flipV="1">
              <a:off x="5621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3" name="Line 436"/>
            <p:cNvSpPr>
              <a:spLocks noChangeShapeType="1"/>
            </p:cNvSpPr>
            <p:nvPr/>
          </p:nvSpPr>
          <p:spPr bwMode="auto">
            <a:xfrm flipV="1">
              <a:off x="5627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4" name="Line 437"/>
            <p:cNvSpPr>
              <a:spLocks noChangeShapeType="1"/>
            </p:cNvSpPr>
            <p:nvPr/>
          </p:nvSpPr>
          <p:spPr bwMode="auto">
            <a:xfrm flipV="1">
              <a:off x="5627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5" name="Line 438"/>
            <p:cNvSpPr>
              <a:spLocks noChangeShapeType="1"/>
            </p:cNvSpPr>
            <p:nvPr/>
          </p:nvSpPr>
          <p:spPr bwMode="auto">
            <a:xfrm flipV="1">
              <a:off x="5632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6" name="Line 439"/>
            <p:cNvSpPr>
              <a:spLocks noChangeShapeType="1"/>
            </p:cNvSpPr>
            <p:nvPr/>
          </p:nvSpPr>
          <p:spPr bwMode="auto">
            <a:xfrm flipV="1">
              <a:off x="5638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7" name="Line 440"/>
            <p:cNvSpPr>
              <a:spLocks noChangeShapeType="1"/>
            </p:cNvSpPr>
            <p:nvPr/>
          </p:nvSpPr>
          <p:spPr bwMode="auto">
            <a:xfrm flipV="1">
              <a:off x="5638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8" name="Line 441"/>
            <p:cNvSpPr>
              <a:spLocks noChangeShapeType="1"/>
            </p:cNvSpPr>
            <p:nvPr/>
          </p:nvSpPr>
          <p:spPr bwMode="auto">
            <a:xfrm flipV="1">
              <a:off x="5644" y="380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79" name="Freeform 442"/>
            <p:cNvSpPr>
              <a:spLocks/>
            </p:cNvSpPr>
            <p:nvPr/>
          </p:nvSpPr>
          <p:spPr bwMode="auto">
            <a:xfrm>
              <a:off x="1090" y="2846"/>
              <a:ext cx="4554" cy="983"/>
            </a:xfrm>
            <a:custGeom>
              <a:avLst/>
              <a:gdLst>
                <a:gd name="T0" fmla="*/ 399 w 821"/>
                <a:gd name="T1" fmla="*/ 4453 h 217"/>
                <a:gd name="T2" fmla="*/ 799 w 821"/>
                <a:gd name="T3" fmla="*/ 4430 h 217"/>
                <a:gd name="T4" fmla="*/ 1198 w 821"/>
                <a:gd name="T5" fmla="*/ 4390 h 217"/>
                <a:gd name="T6" fmla="*/ 1598 w 821"/>
                <a:gd name="T7" fmla="*/ 4331 h 217"/>
                <a:gd name="T8" fmla="*/ 2002 w 821"/>
                <a:gd name="T9" fmla="*/ 4267 h 217"/>
                <a:gd name="T10" fmla="*/ 2402 w 821"/>
                <a:gd name="T11" fmla="*/ 4208 h 217"/>
                <a:gd name="T12" fmla="*/ 2801 w 821"/>
                <a:gd name="T13" fmla="*/ 4127 h 217"/>
                <a:gd name="T14" fmla="*/ 3201 w 821"/>
                <a:gd name="T15" fmla="*/ 4041 h 217"/>
                <a:gd name="T16" fmla="*/ 3600 w 821"/>
                <a:gd name="T17" fmla="*/ 4000 h 217"/>
                <a:gd name="T18" fmla="*/ 3999 w 821"/>
                <a:gd name="T19" fmla="*/ 3941 h 217"/>
                <a:gd name="T20" fmla="*/ 4399 w 821"/>
                <a:gd name="T21" fmla="*/ 3878 h 217"/>
                <a:gd name="T22" fmla="*/ 4798 w 821"/>
                <a:gd name="T23" fmla="*/ 3819 h 217"/>
                <a:gd name="T24" fmla="*/ 5197 w 821"/>
                <a:gd name="T25" fmla="*/ 3715 h 217"/>
                <a:gd name="T26" fmla="*/ 5569 w 821"/>
                <a:gd name="T27" fmla="*/ 3633 h 217"/>
                <a:gd name="T28" fmla="*/ 5968 w 821"/>
                <a:gd name="T29" fmla="*/ 3529 h 217"/>
                <a:gd name="T30" fmla="*/ 6368 w 821"/>
                <a:gd name="T31" fmla="*/ 3429 h 217"/>
                <a:gd name="T32" fmla="*/ 6767 w 821"/>
                <a:gd name="T33" fmla="*/ 3343 h 217"/>
                <a:gd name="T34" fmla="*/ 7167 w 821"/>
                <a:gd name="T35" fmla="*/ 3284 h 217"/>
                <a:gd name="T36" fmla="*/ 7572 w 821"/>
                <a:gd name="T37" fmla="*/ 3203 h 217"/>
                <a:gd name="T38" fmla="*/ 7971 w 821"/>
                <a:gd name="T39" fmla="*/ 3121 h 217"/>
                <a:gd name="T40" fmla="*/ 8370 w 821"/>
                <a:gd name="T41" fmla="*/ 2994 h 217"/>
                <a:gd name="T42" fmla="*/ 8770 w 821"/>
                <a:gd name="T43" fmla="*/ 2895 h 217"/>
                <a:gd name="T44" fmla="*/ 9169 w 821"/>
                <a:gd name="T45" fmla="*/ 2790 h 217"/>
                <a:gd name="T46" fmla="*/ 9568 w 821"/>
                <a:gd name="T47" fmla="*/ 2727 h 217"/>
                <a:gd name="T48" fmla="*/ 9968 w 821"/>
                <a:gd name="T49" fmla="*/ 2727 h 217"/>
                <a:gd name="T50" fmla="*/ 10367 w 821"/>
                <a:gd name="T51" fmla="*/ 2645 h 217"/>
                <a:gd name="T52" fmla="*/ 10767 w 821"/>
                <a:gd name="T53" fmla="*/ 2546 h 217"/>
                <a:gd name="T54" fmla="*/ 11171 w 821"/>
                <a:gd name="T55" fmla="*/ 2442 h 217"/>
                <a:gd name="T56" fmla="*/ 11571 w 821"/>
                <a:gd name="T57" fmla="*/ 2337 h 217"/>
                <a:gd name="T58" fmla="*/ 11970 w 821"/>
                <a:gd name="T59" fmla="*/ 2215 h 217"/>
                <a:gd name="T60" fmla="*/ 12370 w 821"/>
                <a:gd name="T61" fmla="*/ 2134 h 217"/>
                <a:gd name="T62" fmla="*/ 12769 w 821"/>
                <a:gd name="T63" fmla="*/ 2052 h 217"/>
                <a:gd name="T64" fmla="*/ 13168 w 821"/>
                <a:gd name="T65" fmla="*/ 1971 h 217"/>
                <a:gd name="T66" fmla="*/ 13568 w 821"/>
                <a:gd name="T67" fmla="*/ 1907 h 217"/>
                <a:gd name="T68" fmla="*/ 13967 w 821"/>
                <a:gd name="T69" fmla="*/ 1826 h 217"/>
                <a:gd name="T70" fmla="*/ 14366 w 821"/>
                <a:gd name="T71" fmla="*/ 1767 h 217"/>
                <a:gd name="T72" fmla="*/ 14771 w 821"/>
                <a:gd name="T73" fmla="*/ 1681 h 217"/>
                <a:gd name="T74" fmla="*/ 15171 w 821"/>
                <a:gd name="T75" fmla="*/ 1599 h 217"/>
                <a:gd name="T76" fmla="*/ 15570 w 821"/>
                <a:gd name="T77" fmla="*/ 1518 h 217"/>
                <a:gd name="T78" fmla="*/ 15970 w 821"/>
                <a:gd name="T79" fmla="*/ 1459 h 217"/>
                <a:gd name="T80" fmla="*/ 16369 w 821"/>
                <a:gd name="T81" fmla="*/ 1395 h 217"/>
                <a:gd name="T82" fmla="*/ 16768 w 821"/>
                <a:gd name="T83" fmla="*/ 1332 h 217"/>
                <a:gd name="T84" fmla="*/ 17168 w 821"/>
                <a:gd name="T85" fmla="*/ 1273 h 217"/>
                <a:gd name="T86" fmla="*/ 17567 w 821"/>
                <a:gd name="T87" fmla="*/ 1209 h 217"/>
                <a:gd name="T88" fmla="*/ 17966 w 821"/>
                <a:gd name="T89" fmla="*/ 1151 h 217"/>
                <a:gd name="T90" fmla="*/ 18366 w 821"/>
                <a:gd name="T91" fmla="*/ 1087 h 217"/>
                <a:gd name="T92" fmla="*/ 18771 w 821"/>
                <a:gd name="T93" fmla="*/ 1046 h 217"/>
                <a:gd name="T94" fmla="*/ 19170 w 821"/>
                <a:gd name="T95" fmla="*/ 1046 h 217"/>
                <a:gd name="T96" fmla="*/ 19569 w 821"/>
                <a:gd name="T97" fmla="*/ 983 h 217"/>
                <a:gd name="T98" fmla="*/ 19969 w 821"/>
                <a:gd name="T99" fmla="*/ 901 h 217"/>
                <a:gd name="T100" fmla="*/ 20368 w 821"/>
                <a:gd name="T101" fmla="*/ 820 h 217"/>
                <a:gd name="T102" fmla="*/ 20768 w 821"/>
                <a:gd name="T103" fmla="*/ 761 h 217"/>
                <a:gd name="T104" fmla="*/ 21167 w 821"/>
                <a:gd name="T105" fmla="*/ 675 h 217"/>
                <a:gd name="T106" fmla="*/ 21566 w 821"/>
                <a:gd name="T107" fmla="*/ 616 h 217"/>
                <a:gd name="T108" fmla="*/ 21966 w 821"/>
                <a:gd name="T109" fmla="*/ 535 h 217"/>
                <a:gd name="T110" fmla="*/ 22371 w 821"/>
                <a:gd name="T111" fmla="*/ 453 h 217"/>
                <a:gd name="T112" fmla="*/ 22770 w 821"/>
                <a:gd name="T113" fmla="*/ 390 h 217"/>
                <a:gd name="T114" fmla="*/ 23169 w 821"/>
                <a:gd name="T115" fmla="*/ 349 h 217"/>
                <a:gd name="T116" fmla="*/ 23569 w 821"/>
                <a:gd name="T117" fmla="*/ 267 h 217"/>
                <a:gd name="T118" fmla="*/ 23968 w 821"/>
                <a:gd name="T119" fmla="*/ 226 h 217"/>
                <a:gd name="T120" fmla="*/ 24368 w 821"/>
                <a:gd name="T121" fmla="*/ 186 h 217"/>
                <a:gd name="T122" fmla="*/ 24767 w 821"/>
                <a:gd name="T123" fmla="*/ 104 h 217"/>
                <a:gd name="T124" fmla="*/ 25166 w 821"/>
                <a:gd name="T125" fmla="*/ 23 h 2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21"/>
                <a:gd name="T190" fmla="*/ 0 h 217"/>
                <a:gd name="T191" fmla="*/ 821 w 821"/>
                <a:gd name="T192" fmla="*/ 217 h 2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21" h="217">
                  <a:moveTo>
                    <a:pt x="0" y="217"/>
                  </a:moveTo>
                  <a:lnTo>
                    <a:pt x="1" y="217"/>
                  </a:lnTo>
                  <a:lnTo>
                    <a:pt x="2" y="217"/>
                  </a:lnTo>
                  <a:lnTo>
                    <a:pt x="3" y="217"/>
                  </a:lnTo>
                  <a:lnTo>
                    <a:pt x="4" y="217"/>
                  </a:lnTo>
                  <a:lnTo>
                    <a:pt x="5" y="217"/>
                  </a:lnTo>
                  <a:lnTo>
                    <a:pt x="6" y="217"/>
                  </a:lnTo>
                  <a:lnTo>
                    <a:pt x="7" y="217"/>
                  </a:lnTo>
                  <a:lnTo>
                    <a:pt x="8" y="217"/>
                  </a:lnTo>
                  <a:lnTo>
                    <a:pt x="9" y="217"/>
                  </a:lnTo>
                  <a:lnTo>
                    <a:pt x="10" y="217"/>
                  </a:lnTo>
                  <a:lnTo>
                    <a:pt x="11" y="217"/>
                  </a:lnTo>
                  <a:lnTo>
                    <a:pt x="12" y="217"/>
                  </a:lnTo>
                  <a:lnTo>
                    <a:pt x="13" y="217"/>
                  </a:lnTo>
                  <a:lnTo>
                    <a:pt x="14" y="217"/>
                  </a:lnTo>
                  <a:lnTo>
                    <a:pt x="15" y="217"/>
                  </a:lnTo>
                  <a:lnTo>
                    <a:pt x="16" y="217"/>
                  </a:lnTo>
                  <a:lnTo>
                    <a:pt x="17" y="217"/>
                  </a:lnTo>
                  <a:lnTo>
                    <a:pt x="18" y="217"/>
                  </a:lnTo>
                  <a:lnTo>
                    <a:pt x="19" y="217"/>
                  </a:lnTo>
                  <a:lnTo>
                    <a:pt x="20" y="217"/>
                  </a:lnTo>
                  <a:lnTo>
                    <a:pt x="21" y="217"/>
                  </a:lnTo>
                  <a:lnTo>
                    <a:pt x="22" y="217"/>
                  </a:lnTo>
                  <a:lnTo>
                    <a:pt x="23" y="216"/>
                  </a:lnTo>
                  <a:lnTo>
                    <a:pt x="24" y="216"/>
                  </a:lnTo>
                  <a:lnTo>
                    <a:pt x="25" y="216"/>
                  </a:lnTo>
                  <a:lnTo>
                    <a:pt x="26" y="216"/>
                  </a:lnTo>
                  <a:lnTo>
                    <a:pt x="27" y="216"/>
                  </a:lnTo>
                  <a:lnTo>
                    <a:pt x="28" y="216"/>
                  </a:lnTo>
                  <a:lnTo>
                    <a:pt x="29" y="216"/>
                  </a:lnTo>
                  <a:lnTo>
                    <a:pt x="30" y="215"/>
                  </a:lnTo>
                  <a:lnTo>
                    <a:pt x="31" y="215"/>
                  </a:lnTo>
                  <a:lnTo>
                    <a:pt x="32" y="215"/>
                  </a:lnTo>
                  <a:lnTo>
                    <a:pt x="33" y="215"/>
                  </a:lnTo>
                  <a:lnTo>
                    <a:pt x="34" y="215"/>
                  </a:lnTo>
                  <a:lnTo>
                    <a:pt x="35" y="215"/>
                  </a:lnTo>
                  <a:lnTo>
                    <a:pt x="35" y="214"/>
                  </a:lnTo>
                  <a:lnTo>
                    <a:pt x="36" y="214"/>
                  </a:lnTo>
                  <a:lnTo>
                    <a:pt x="37" y="214"/>
                  </a:lnTo>
                  <a:lnTo>
                    <a:pt x="38" y="214"/>
                  </a:lnTo>
                  <a:lnTo>
                    <a:pt x="39" y="214"/>
                  </a:lnTo>
                  <a:lnTo>
                    <a:pt x="40" y="213"/>
                  </a:lnTo>
                  <a:lnTo>
                    <a:pt x="41" y="213"/>
                  </a:lnTo>
                  <a:lnTo>
                    <a:pt x="42" y="213"/>
                  </a:lnTo>
                  <a:lnTo>
                    <a:pt x="43" y="213"/>
                  </a:lnTo>
                  <a:lnTo>
                    <a:pt x="44" y="212"/>
                  </a:lnTo>
                  <a:lnTo>
                    <a:pt x="45" y="212"/>
                  </a:lnTo>
                  <a:lnTo>
                    <a:pt x="46" y="212"/>
                  </a:lnTo>
                  <a:lnTo>
                    <a:pt x="47" y="212"/>
                  </a:lnTo>
                  <a:lnTo>
                    <a:pt x="48" y="212"/>
                  </a:lnTo>
                  <a:lnTo>
                    <a:pt x="49" y="211"/>
                  </a:lnTo>
                  <a:lnTo>
                    <a:pt x="50" y="211"/>
                  </a:lnTo>
                  <a:lnTo>
                    <a:pt x="51" y="211"/>
                  </a:lnTo>
                  <a:lnTo>
                    <a:pt x="52" y="211"/>
                  </a:lnTo>
                  <a:lnTo>
                    <a:pt x="53" y="210"/>
                  </a:lnTo>
                  <a:lnTo>
                    <a:pt x="54" y="210"/>
                  </a:lnTo>
                  <a:lnTo>
                    <a:pt x="55" y="210"/>
                  </a:lnTo>
                  <a:lnTo>
                    <a:pt x="56" y="210"/>
                  </a:lnTo>
                  <a:lnTo>
                    <a:pt x="57" y="209"/>
                  </a:lnTo>
                  <a:lnTo>
                    <a:pt x="58" y="209"/>
                  </a:lnTo>
                  <a:lnTo>
                    <a:pt x="59" y="209"/>
                  </a:lnTo>
                  <a:lnTo>
                    <a:pt x="60" y="209"/>
                  </a:lnTo>
                  <a:lnTo>
                    <a:pt x="61" y="209"/>
                  </a:lnTo>
                  <a:lnTo>
                    <a:pt x="62" y="209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5" y="208"/>
                  </a:lnTo>
                  <a:lnTo>
                    <a:pt x="66" y="208"/>
                  </a:lnTo>
                  <a:lnTo>
                    <a:pt x="67" y="208"/>
                  </a:lnTo>
                  <a:lnTo>
                    <a:pt x="68" y="207"/>
                  </a:lnTo>
                  <a:lnTo>
                    <a:pt x="69" y="207"/>
                  </a:lnTo>
                  <a:lnTo>
                    <a:pt x="70" y="207"/>
                  </a:lnTo>
                  <a:lnTo>
                    <a:pt x="71" y="207"/>
                  </a:lnTo>
                  <a:lnTo>
                    <a:pt x="72" y="206"/>
                  </a:lnTo>
                  <a:lnTo>
                    <a:pt x="73" y="206"/>
                  </a:lnTo>
                  <a:lnTo>
                    <a:pt x="74" y="206"/>
                  </a:lnTo>
                  <a:lnTo>
                    <a:pt x="75" y="206"/>
                  </a:lnTo>
                  <a:lnTo>
                    <a:pt x="76" y="205"/>
                  </a:lnTo>
                  <a:lnTo>
                    <a:pt x="77" y="205"/>
                  </a:lnTo>
                  <a:lnTo>
                    <a:pt x="78" y="205"/>
                  </a:lnTo>
                  <a:lnTo>
                    <a:pt x="79" y="204"/>
                  </a:lnTo>
                  <a:lnTo>
                    <a:pt x="80" y="204"/>
                  </a:lnTo>
                  <a:lnTo>
                    <a:pt x="81" y="204"/>
                  </a:lnTo>
                  <a:lnTo>
                    <a:pt x="82" y="204"/>
                  </a:lnTo>
                  <a:lnTo>
                    <a:pt x="82" y="203"/>
                  </a:lnTo>
                  <a:lnTo>
                    <a:pt x="83" y="203"/>
                  </a:lnTo>
                  <a:lnTo>
                    <a:pt x="84" y="203"/>
                  </a:lnTo>
                  <a:lnTo>
                    <a:pt x="85" y="203"/>
                  </a:lnTo>
                  <a:lnTo>
                    <a:pt x="86" y="202"/>
                  </a:lnTo>
                  <a:lnTo>
                    <a:pt x="87" y="202"/>
                  </a:lnTo>
                  <a:lnTo>
                    <a:pt x="88" y="202"/>
                  </a:lnTo>
                  <a:lnTo>
                    <a:pt x="89" y="202"/>
                  </a:lnTo>
                  <a:lnTo>
                    <a:pt x="89" y="201"/>
                  </a:lnTo>
                  <a:lnTo>
                    <a:pt x="90" y="201"/>
                  </a:lnTo>
                  <a:lnTo>
                    <a:pt x="91" y="201"/>
                  </a:lnTo>
                  <a:lnTo>
                    <a:pt x="92" y="201"/>
                  </a:lnTo>
                  <a:lnTo>
                    <a:pt x="93" y="200"/>
                  </a:lnTo>
                  <a:lnTo>
                    <a:pt x="94" y="200"/>
                  </a:lnTo>
                  <a:lnTo>
                    <a:pt x="95" y="200"/>
                  </a:lnTo>
                  <a:lnTo>
                    <a:pt x="95" y="199"/>
                  </a:lnTo>
                  <a:lnTo>
                    <a:pt x="96" y="199"/>
                  </a:lnTo>
                  <a:lnTo>
                    <a:pt x="97" y="199"/>
                  </a:lnTo>
                  <a:lnTo>
                    <a:pt x="98" y="198"/>
                  </a:lnTo>
                  <a:lnTo>
                    <a:pt x="99" y="198"/>
                  </a:lnTo>
                  <a:lnTo>
                    <a:pt x="100" y="198"/>
                  </a:lnTo>
                  <a:lnTo>
                    <a:pt x="101" y="198"/>
                  </a:lnTo>
                  <a:lnTo>
                    <a:pt x="102" y="197"/>
                  </a:lnTo>
                  <a:lnTo>
                    <a:pt x="103" y="197"/>
                  </a:lnTo>
                  <a:lnTo>
                    <a:pt x="104" y="197"/>
                  </a:lnTo>
                  <a:lnTo>
                    <a:pt x="105" y="197"/>
                  </a:lnTo>
                  <a:lnTo>
                    <a:pt x="106" y="197"/>
                  </a:lnTo>
                  <a:lnTo>
                    <a:pt x="106" y="196"/>
                  </a:lnTo>
                  <a:lnTo>
                    <a:pt x="107" y="196"/>
                  </a:lnTo>
                  <a:lnTo>
                    <a:pt x="108" y="196"/>
                  </a:lnTo>
                  <a:lnTo>
                    <a:pt x="109" y="196"/>
                  </a:lnTo>
                  <a:lnTo>
                    <a:pt x="110" y="196"/>
                  </a:lnTo>
                  <a:lnTo>
                    <a:pt x="111" y="196"/>
                  </a:lnTo>
                  <a:lnTo>
                    <a:pt x="112" y="196"/>
                  </a:lnTo>
                  <a:lnTo>
                    <a:pt x="113" y="196"/>
                  </a:lnTo>
                  <a:lnTo>
                    <a:pt x="114" y="196"/>
                  </a:lnTo>
                  <a:lnTo>
                    <a:pt x="115" y="196"/>
                  </a:lnTo>
                  <a:lnTo>
                    <a:pt x="116" y="195"/>
                  </a:lnTo>
                  <a:lnTo>
                    <a:pt x="117" y="195"/>
                  </a:lnTo>
                  <a:lnTo>
                    <a:pt x="118" y="195"/>
                  </a:lnTo>
                  <a:lnTo>
                    <a:pt x="119" y="195"/>
                  </a:lnTo>
                  <a:lnTo>
                    <a:pt x="120" y="195"/>
                  </a:lnTo>
                  <a:lnTo>
                    <a:pt x="121" y="194"/>
                  </a:lnTo>
                  <a:lnTo>
                    <a:pt x="122" y="194"/>
                  </a:lnTo>
                  <a:lnTo>
                    <a:pt x="123" y="194"/>
                  </a:lnTo>
                  <a:lnTo>
                    <a:pt x="124" y="194"/>
                  </a:lnTo>
                  <a:lnTo>
                    <a:pt x="125" y="193"/>
                  </a:lnTo>
                  <a:lnTo>
                    <a:pt x="126" y="193"/>
                  </a:lnTo>
                  <a:lnTo>
                    <a:pt x="127" y="193"/>
                  </a:lnTo>
                  <a:lnTo>
                    <a:pt x="128" y="192"/>
                  </a:lnTo>
                  <a:lnTo>
                    <a:pt x="129" y="192"/>
                  </a:lnTo>
                  <a:lnTo>
                    <a:pt x="130" y="192"/>
                  </a:lnTo>
                  <a:lnTo>
                    <a:pt x="131" y="192"/>
                  </a:lnTo>
                  <a:lnTo>
                    <a:pt x="132" y="192"/>
                  </a:lnTo>
                  <a:lnTo>
                    <a:pt x="132" y="191"/>
                  </a:lnTo>
                  <a:lnTo>
                    <a:pt x="133" y="191"/>
                  </a:lnTo>
                  <a:lnTo>
                    <a:pt x="134" y="191"/>
                  </a:lnTo>
                  <a:lnTo>
                    <a:pt x="135" y="191"/>
                  </a:lnTo>
                  <a:lnTo>
                    <a:pt x="136" y="190"/>
                  </a:lnTo>
                  <a:lnTo>
                    <a:pt x="137" y="190"/>
                  </a:lnTo>
                  <a:lnTo>
                    <a:pt x="138" y="190"/>
                  </a:lnTo>
                  <a:lnTo>
                    <a:pt x="139" y="190"/>
                  </a:lnTo>
                  <a:lnTo>
                    <a:pt x="140" y="190"/>
                  </a:lnTo>
                  <a:lnTo>
                    <a:pt x="140" y="189"/>
                  </a:lnTo>
                  <a:lnTo>
                    <a:pt x="141" y="189"/>
                  </a:lnTo>
                  <a:lnTo>
                    <a:pt x="142" y="189"/>
                  </a:lnTo>
                  <a:lnTo>
                    <a:pt x="143" y="189"/>
                  </a:lnTo>
                  <a:lnTo>
                    <a:pt x="144" y="189"/>
                  </a:lnTo>
                  <a:lnTo>
                    <a:pt x="145" y="189"/>
                  </a:lnTo>
                  <a:lnTo>
                    <a:pt x="146" y="189"/>
                  </a:lnTo>
                  <a:lnTo>
                    <a:pt x="147" y="189"/>
                  </a:lnTo>
                  <a:lnTo>
                    <a:pt x="148" y="189"/>
                  </a:lnTo>
                  <a:lnTo>
                    <a:pt x="149" y="188"/>
                  </a:lnTo>
                  <a:lnTo>
                    <a:pt x="150" y="188"/>
                  </a:lnTo>
                  <a:lnTo>
                    <a:pt x="151" y="188"/>
                  </a:lnTo>
                  <a:lnTo>
                    <a:pt x="152" y="187"/>
                  </a:lnTo>
                  <a:lnTo>
                    <a:pt x="153" y="187"/>
                  </a:lnTo>
                  <a:lnTo>
                    <a:pt x="154" y="187"/>
                  </a:lnTo>
                  <a:lnTo>
                    <a:pt x="155" y="186"/>
                  </a:lnTo>
                  <a:lnTo>
                    <a:pt x="156" y="186"/>
                  </a:lnTo>
                  <a:lnTo>
                    <a:pt x="157" y="186"/>
                  </a:lnTo>
                  <a:lnTo>
                    <a:pt x="158" y="185"/>
                  </a:lnTo>
                  <a:lnTo>
                    <a:pt x="159" y="185"/>
                  </a:lnTo>
                  <a:lnTo>
                    <a:pt x="160" y="184"/>
                  </a:lnTo>
                  <a:lnTo>
                    <a:pt x="161" y="184"/>
                  </a:lnTo>
                  <a:lnTo>
                    <a:pt x="162" y="184"/>
                  </a:lnTo>
                  <a:lnTo>
                    <a:pt x="162" y="183"/>
                  </a:lnTo>
                  <a:lnTo>
                    <a:pt x="163" y="183"/>
                  </a:lnTo>
                  <a:lnTo>
                    <a:pt x="164" y="183"/>
                  </a:lnTo>
                  <a:lnTo>
                    <a:pt x="164" y="182"/>
                  </a:lnTo>
                  <a:lnTo>
                    <a:pt x="165" y="182"/>
                  </a:lnTo>
                  <a:lnTo>
                    <a:pt x="166" y="182"/>
                  </a:lnTo>
                  <a:lnTo>
                    <a:pt x="167" y="181"/>
                  </a:lnTo>
                  <a:lnTo>
                    <a:pt x="168" y="181"/>
                  </a:lnTo>
                  <a:lnTo>
                    <a:pt x="169" y="181"/>
                  </a:lnTo>
                  <a:lnTo>
                    <a:pt x="170" y="180"/>
                  </a:lnTo>
                  <a:lnTo>
                    <a:pt x="171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3" y="179"/>
                  </a:lnTo>
                  <a:lnTo>
                    <a:pt x="174" y="179"/>
                  </a:lnTo>
                  <a:lnTo>
                    <a:pt x="175" y="179"/>
                  </a:lnTo>
                  <a:lnTo>
                    <a:pt x="176" y="178"/>
                  </a:lnTo>
                  <a:lnTo>
                    <a:pt x="177" y="178"/>
                  </a:lnTo>
                  <a:lnTo>
                    <a:pt x="178" y="178"/>
                  </a:lnTo>
                  <a:lnTo>
                    <a:pt x="179" y="178"/>
                  </a:lnTo>
                  <a:lnTo>
                    <a:pt x="179" y="177"/>
                  </a:lnTo>
                  <a:lnTo>
                    <a:pt x="180" y="177"/>
                  </a:lnTo>
                  <a:lnTo>
                    <a:pt x="181" y="177"/>
                  </a:lnTo>
                  <a:lnTo>
                    <a:pt x="182" y="176"/>
                  </a:lnTo>
                  <a:lnTo>
                    <a:pt x="183" y="176"/>
                  </a:lnTo>
                  <a:lnTo>
                    <a:pt x="184" y="176"/>
                  </a:lnTo>
                  <a:lnTo>
                    <a:pt x="185" y="175"/>
                  </a:lnTo>
                  <a:lnTo>
                    <a:pt x="186" y="175"/>
                  </a:lnTo>
                  <a:lnTo>
                    <a:pt x="187" y="175"/>
                  </a:lnTo>
                  <a:lnTo>
                    <a:pt x="188" y="175"/>
                  </a:lnTo>
                  <a:lnTo>
                    <a:pt x="188" y="174"/>
                  </a:lnTo>
                  <a:lnTo>
                    <a:pt x="189" y="174"/>
                  </a:lnTo>
                  <a:lnTo>
                    <a:pt x="190" y="174"/>
                  </a:lnTo>
                  <a:lnTo>
                    <a:pt x="191" y="173"/>
                  </a:lnTo>
                  <a:lnTo>
                    <a:pt x="192" y="173"/>
                  </a:lnTo>
                  <a:lnTo>
                    <a:pt x="193" y="173"/>
                  </a:lnTo>
                  <a:lnTo>
                    <a:pt x="194" y="172"/>
                  </a:lnTo>
                  <a:lnTo>
                    <a:pt x="195" y="172"/>
                  </a:lnTo>
                  <a:lnTo>
                    <a:pt x="196" y="172"/>
                  </a:lnTo>
                  <a:lnTo>
                    <a:pt x="197" y="172"/>
                  </a:lnTo>
                  <a:lnTo>
                    <a:pt x="197" y="171"/>
                  </a:lnTo>
                  <a:lnTo>
                    <a:pt x="198" y="171"/>
                  </a:lnTo>
                  <a:lnTo>
                    <a:pt x="199" y="171"/>
                  </a:lnTo>
                  <a:lnTo>
                    <a:pt x="200" y="170"/>
                  </a:lnTo>
                  <a:lnTo>
                    <a:pt x="201" y="170"/>
                  </a:lnTo>
                  <a:lnTo>
                    <a:pt x="202" y="170"/>
                  </a:lnTo>
                  <a:lnTo>
                    <a:pt x="203" y="169"/>
                  </a:lnTo>
                  <a:lnTo>
                    <a:pt x="204" y="169"/>
                  </a:lnTo>
                  <a:lnTo>
                    <a:pt x="205" y="169"/>
                  </a:lnTo>
                  <a:lnTo>
                    <a:pt x="205" y="168"/>
                  </a:lnTo>
                  <a:lnTo>
                    <a:pt x="206" y="168"/>
                  </a:lnTo>
                  <a:lnTo>
                    <a:pt x="207" y="168"/>
                  </a:lnTo>
                  <a:lnTo>
                    <a:pt x="207" y="167"/>
                  </a:lnTo>
                  <a:lnTo>
                    <a:pt x="208" y="167"/>
                  </a:lnTo>
                  <a:lnTo>
                    <a:pt x="209" y="167"/>
                  </a:lnTo>
                  <a:lnTo>
                    <a:pt x="210" y="167"/>
                  </a:lnTo>
                  <a:lnTo>
                    <a:pt x="210" y="166"/>
                  </a:lnTo>
                  <a:lnTo>
                    <a:pt x="211" y="166"/>
                  </a:lnTo>
                  <a:lnTo>
                    <a:pt x="212" y="166"/>
                  </a:lnTo>
                  <a:lnTo>
                    <a:pt x="213" y="165"/>
                  </a:lnTo>
                  <a:lnTo>
                    <a:pt x="214" y="165"/>
                  </a:lnTo>
                  <a:lnTo>
                    <a:pt x="215" y="165"/>
                  </a:lnTo>
                  <a:lnTo>
                    <a:pt x="216" y="164"/>
                  </a:lnTo>
                  <a:lnTo>
                    <a:pt x="217" y="164"/>
                  </a:lnTo>
                  <a:lnTo>
                    <a:pt x="218" y="164"/>
                  </a:lnTo>
                  <a:lnTo>
                    <a:pt x="218" y="163"/>
                  </a:lnTo>
                  <a:lnTo>
                    <a:pt x="219" y="163"/>
                  </a:lnTo>
                  <a:lnTo>
                    <a:pt x="220" y="163"/>
                  </a:lnTo>
                  <a:lnTo>
                    <a:pt x="221" y="163"/>
                  </a:lnTo>
                  <a:lnTo>
                    <a:pt x="222" y="162"/>
                  </a:lnTo>
                  <a:lnTo>
                    <a:pt x="223" y="162"/>
                  </a:lnTo>
                  <a:lnTo>
                    <a:pt x="224" y="162"/>
                  </a:lnTo>
                  <a:lnTo>
                    <a:pt x="225" y="162"/>
                  </a:lnTo>
                  <a:lnTo>
                    <a:pt x="226" y="162"/>
                  </a:lnTo>
                  <a:lnTo>
                    <a:pt x="227" y="161"/>
                  </a:lnTo>
                  <a:lnTo>
                    <a:pt x="228" y="161"/>
                  </a:lnTo>
                  <a:lnTo>
                    <a:pt x="229" y="161"/>
                  </a:lnTo>
                  <a:lnTo>
                    <a:pt x="230" y="161"/>
                  </a:lnTo>
                  <a:lnTo>
                    <a:pt x="231" y="161"/>
                  </a:lnTo>
                  <a:lnTo>
                    <a:pt x="232" y="160"/>
                  </a:lnTo>
                  <a:lnTo>
                    <a:pt x="233" y="160"/>
                  </a:lnTo>
                  <a:lnTo>
                    <a:pt x="234" y="160"/>
                  </a:lnTo>
                  <a:lnTo>
                    <a:pt x="235" y="160"/>
                  </a:lnTo>
                  <a:lnTo>
                    <a:pt x="235" y="159"/>
                  </a:lnTo>
                  <a:lnTo>
                    <a:pt x="236" y="159"/>
                  </a:lnTo>
                  <a:lnTo>
                    <a:pt x="237" y="159"/>
                  </a:lnTo>
                  <a:lnTo>
                    <a:pt x="238" y="159"/>
                  </a:lnTo>
                  <a:lnTo>
                    <a:pt x="238" y="158"/>
                  </a:lnTo>
                  <a:lnTo>
                    <a:pt x="239" y="158"/>
                  </a:lnTo>
                  <a:lnTo>
                    <a:pt x="240" y="158"/>
                  </a:lnTo>
                  <a:lnTo>
                    <a:pt x="241" y="157"/>
                  </a:lnTo>
                  <a:lnTo>
                    <a:pt x="242" y="157"/>
                  </a:lnTo>
                  <a:lnTo>
                    <a:pt x="243" y="157"/>
                  </a:lnTo>
                  <a:lnTo>
                    <a:pt x="244" y="157"/>
                  </a:lnTo>
                  <a:lnTo>
                    <a:pt x="244" y="156"/>
                  </a:lnTo>
                  <a:lnTo>
                    <a:pt x="245" y="156"/>
                  </a:lnTo>
                  <a:lnTo>
                    <a:pt x="246" y="156"/>
                  </a:lnTo>
                  <a:lnTo>
                    <a:pt x="247" y="156"/>
                  </a:lnTo>
                  <a:lnTo>
                    <a:pt x="248" y="155"/>
                  </a:lnTo>
                  <a:lnTo>
                    <a:pt x="249" y="155"/>
                  </a:lnTo>
                  <a:lnTo>
                    <a:pt x="250" y="155"/>
                  </a:lnTo>
                  <a:lnTo>
                    <a:pt x="251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4" y="153"/>
                  </a:lnTo>
                  <a:lnTo>
                    <a:pt x="255" y="153"/>
                  </a:lnTo>
                  <a:lnTo>
                    <a:pt x="256" y="153"/>
                  </a:lnTo>
                  <a:lnTo>
                    <a:pt x="257" y="153"/>
                  </a:lnTo>
                  <a:lnTo>
                    <a:pt x="257" y="152"/>
                  </a:lnTo>
                  <a:lnTo>
                    <a:pt x="258" y="152"/>
                  </a:lnTo>
                  <a:lnTo>
                    <a:pt x="259" y="152"/>
                  </a:lnTo>
                  <a:lnTo>
                    <a:pt x="260" y="151"/>
                  </a:lnTo>
                  <a:lnTo>
                    <a:pt x="261" y="151"/>
                  </a:lnTo>
                  <a:lnTo>
                    <a:pt x="262" y="150"/>
                  </a:lnTo>
                  <a:lnTo>
                    <a:pt x="263" y="150"/>
                  </a:lnTo>
                  <a:lnTo>
                    <a:pt x="264" y="150"/>
                  </a:lnTo>
                  <a:lnTo>
                    <a:pt x="265" y="149"/>
                  </a:lnTo>
                  <a:lnTo>
                    <a:pt x="266" y="149"/>
                  </a:lnTo>
                  <a:lnTo>
                    <a:pt x="267" y="148"/>
                  </a:lnTo>
                  <a:lnTo>
                    <a:pt x="268" y="148"/>
                  </a:lnTo>
                  <a:lnTo>
                    <a:pt x="269" y="147"/>
                  </a:lnTo>
                  <a:lnTo>
                    <a:pt x="270" y="147"/>
                  </a:lnTo>
                  <a:lnTo>
                    <a:pt x="271" y="147"/>
                  </a:lnTo>
                  <a:lnTo>
                    <a:pt x="272" y="146"/>
                  </a:lnTo>
                  <a:lnTo>
                    <a:pt x="273" y="146"/>
                  </a:lnTo>
                  <a:lnTo>
                    <a:pt x="274" y="145"/>
                  </a:lnTo>
                  <a:lnTo>
                    <a:pt x="275" y="145"/>
                  </a:lnTo>
                  <a:lnTo>
                    <a:pt x="276" y="144"/>
                  </a:lnTo>
                  <a:lnTo>
                    <a:pt x="277" y="144"/>
                  </a:lnTo>
                  <a:lnTo>
                    <a:pt x="278" y="144"/>
                  </a:lnTo>
                  <a:lnTo>
                    <a:pt x="279" y="143"/>
                  </a:lnTo>
                  <a:lnTo>
                    <a:pt x="280" y="143"/>
                  </a:lnTo>
                  <a:lnTo>
                    <a:pt x="281" y="143"/>
                  </a:lnTo>
                  <a:lnTo>
                    <a:pt x="281" y="142"/>
                  </a:lnTo>
                  <a:lnTo>
                    <a:pt x="282" y="142"/>
                  </a:lnTo>
                  <a:lnTo>
                    <a:pt x="283" y="142"/>
                  </a:lnTo>
                  <a:lnTo>
                    <a:pt x="284" y="141"/>
                  </a:lnTo>
                  <a:lnTo>
                    <a:pt x="285" y="141"/>
                  </a:lnTo>
                  <a:lnTo>
                    <a:pt x="286" y="140"/>
                  </a:lnTo>
                  <a:lnTo>
                    <a:pt x="287" y="140"/>
                  </a:lnTo>
                  <a:lnTo>
                    <a:pt x="288" y="140"/>
                  </a:lnTo>
                  <a:lnTo>
                    <a:pt x="289" y="139"/>
                  </a:lnTo>
                  <a:lnTo>
                    <a:pt x="290" y="139"/>
                  </a:lnTo>
                  <a:lnTo>
                    <a:pt x="291" y="139"/>
                  </a:lnTo>
                  <a:lnTo>
                    <a:pt x="292" y="138"/>
                  </a:lnTo>
                  <a:lnTo>
                    <a:pt x="293" y="138"/>
                  </a:lnTo>
                  <a:lnTo>
                    <a:pt x="294" y="138"/>
                  </a:lnTo>
                  <a:lnTo>
                    <a:pt x="294" y="137"/>
                  </a:lnTo>
                  <a:lnTo>
                    <a:pt x="295" y="137"/>
                  </a:lnTo>
                  <a:lnTo>
                    <a:pt x="296" y="137"/>
                  </a:lnTo>
                  <a:lnTo>
                    <a:pt x="297" y="136"/>
                  </a:lnTo>
                  <a:lnTo>
                    <a:pt x="298" y="136"/>
                  </a:lnTo>
                  <a:lnTo>
                    <a:pt x="299" y="136"/>
                  </a:lnTo>
                  <a:lnTo>
                    <a:pt x="300" y="135"/>
                  </a:lnTo>
                  <a:lnTo>
                    <a:pt x="301" y="135"/>
                  </a:lnTo>
                  <a:lnTo>
                    <a:pt x="302" y="135"/>
                  </a:lnTo>
                  <a:lnTo>
                    <a:pt x="302" y="134"/>
                  </a:lnTo>
                  <a:lnTo>
                    <a:pt x="303" y="134"/>
                  </a:lnTo>
                  <a:lnTo>
                    <a:pt x="304" y="134"/>
                  </a:lnTo>
                  <a:lnTo>
                    <a:pt x="305" y="134"/>
                  </a:lnTo>
                  <a:lnTo>
                    <a:pt x="306" y="134"/>
                  </a:lnTo>
                  <a:lnTo>
                    <a:pt x="307" y="133"/>
                  </a:lnTo>
                  <a:lnTo>
                    <a:pt x="308" y="133"/>
                  </a:lnTo>
                  <a:lnTo>
                    <a:pt x="309" y="133"/>
                  </a:lnTo>
                  <a:lnTo>
                    <a:pt x="310" y="133"/>
                  </a:lnTo>
                  <a:lnTo>
                    <a:pt x="311" y="133"/>
                  </a:lnTo>
                  <a:lnTo>
                    <a:pt x="312" y="133"/>
                  </a:lnTo>
                  <a:lnTo>
                    <a:pt x="313" y="133"/>
                  </a:lnTo>
                  <a:lnTo>
                    <a:pt x="314" y="133"/>
                  </a:lnTo>
                  <a:lnTo>
                    <a:pt x="315" y="133"/>
                  </a:lnTo>
                  <a:lnTo>
                    <a:pt x="316" y="133"/>
                  </a:lnTo>
                  <a:lnTo>
                    <a:pt x="317" y="133"/>
                  </a:lnTo>
                  <a:lnTo>
                    <a:pt x="318" y="133"/>
                  </a:lnTo>
                  <a:lnTo>
                    <a:pt x="319" y="133"/>
                  </a:lnTo>
                  <a:lnTo>
                    <a:pt x="320" y="133"/>
                  </a:lnTo>
                  <a:lnTo>
                    <a:pt x="321" y="133"/>
                  </a:lnTo>
                  <a:lnTo>
                    <a:pt x="322" y="133"/>
                  </a:lnTo>
                  <a:lnTo>
                    <a:pt x="323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6" y="133"/>
                  </a:lnTo>
                  <a:lnTo>
                    <a:pt x="327" y="133"/>
                  </a:lnTo>
                  <a:lnTo>
                    <a:pt x="328" y="133"/>
                  </a:lnTo>
                  <a:lnTo>
                    <a:pt x="329" y="132"/>
                  </a:lnTo>
                  <a:lnTo>
                    <a:pt x="330" y="132"/>
                  </a:lnTo>
                  <a:lnTo>
                    <a:pt x="331" y="132"/>
                  </a:lnTo>
                  <a:lnTo>
                    <a:pt x="332" y="131"/>
                  </a:lnTo>
                  <a:lnTo>
                    <a:pt x="333" y="131"/>
                  </a:lnTo>
                  <a:lnTo>
                    <a:pt x="334" y="131"/>
                  </a:lnTo>
                  <a:lnTo>
                    <a:pt x="335" y="130"/>
                  </a:lnTo>
                  <a:lnTo>
                    <a:pt x="336" y="130"/>
                  </a:lnTo>
                  <a:lnTo>
                    <a:pt x="337" y="129"/>
                  </a:lnTo>
                  <a:lnTo>
                    <a:pt x="338" y="129"/>
                  </a:lnTo>
                  <a:lnTo>
                    <a:pt x="339" y="129"/>
                  </a:lnTo>
                  <a:lnTo>
                    <a:pt x="339" y="128"/>
                  </a:lnTo>
                  <a:lnTo>
                    <a:pt x="340" y="128"/>
                  </a:lnTo>
                  <a:lnTo>
                    <a:pt x="341" y="128"/>
                  </a:lnTo>
                  <a:lnTo>
                    <a:pt x="341" y="127"/>
                  </a:lnTo>
                  <a:lnTo>
                    <a:pt x="342" y="127"/>
                  </a:lnTo>
                  <a:lnTo>
                    <a:pt x="343" y="127"/>
                  </a:lnTo>
                  <a:lnTo>
                    <a:pt x="344" y="127"/>
                  </a:lnTo>
                  <a:lnTo>
                    <a:pt x="344" y="126"/>
                  </a:lnTo>
                  <a:lnTo>
                    <a:pt x="345" y="126"/>
                  </a:lnTo>
                  <a:lnTo>
                    <a:pt x="346" y="126"/>
                  </a:lnTo>
                  <a:lnTo>
                    <a:pt x="347" y="125"/>
                  </a:lnTo>
                  <a:lnTo>
                    <a:pt x="348" y="125"/>
                  </a:lnTo>
                  <a:lnTo>
                    <a:pt x="349" y="124"/>
                  </a:lnTo>
                  <a:lnTo>
                    <a:pt x="350" y="124"/>
                  </a:lnTo>
                  <a:lnTo>
                    <a:pt x="351" y="124"/>
                  </a:lnTo>
                  <a:lnTo>
                    <a:pt x="352" y="123"/>
                  </a:lnTo>
                  <a:lnTo>
                    <a:pt x="353" y="123"/>
                  </a:lnTo>
                  <a:lnTo>
                    <a:pt x="354" y="122"/>
                  </a:lnTo>
                  <a:lnTo>
                    <a:pt x="355" y="122"/>
                  </a:lnTo>
                  <a:lnTo>
                    <a:pt x="356" y="122"/>
                  </a:lnTo>
                  <a:lnTo>
                    <a:pt x="356" y="121"/>
                  </a:lnTo>
                  <a:lnTo>
                    <a:pt x="357" y="121"/>
                  </a:lnTo>
                  <a:lnTo>
                    <a:pt x="358" y="121"/>
                  </a:lnTo>
                  <a:lnTo>
                    <a:pt x="359" y="121"/>
                  </a:lnTo>
                  <a:lnTo>
                    <a:pt x="359" y="120"/>
                  </a:lnTo>
                  <a:lnTo>
                    <a:pt x="360" y="120"/>
                  </a:lnTo>
                  <a:lnTo>
                    <a:pt x="361" y="120"/>
                  </a:lnTo>
                  <a:lnTo>
                    <a:pt x="362" y="119"/>
                  </a:lnTo>
                  <a:lnTo>
                    <a:pt x="363" y="119"/>
                  </a:lnTo>
                  <a:lnTo>
                    <a:pt x="364" y="119"/>
                  </a:lnTo>
                  <a:lnTo>
                    <a:pt x="365" y="118"/>
                  </a:lnTo>
                  <a:lnTo>
                    <a:pt x="366" y="118"/>
                  </a:lnTo>
                  <a:lnTo>
                    <a:pt x="367" y="118"/>
                  </a:lnTo>
                  <a:lnTo>
                    <a:pt x="367" y="117"/>
                  </a:lnTo>
                  <a:lnTo>
                    <a:pt x="368" y="117"/>
                  </a:lnTo>
                  <a:lnTo>
                    <a:pt x="369" y="117"/>
                  </a:lnTo>
                  <a:lnTo>
                    <a:pt x="370" y="116"/>
                  </a:lnTo>
                  <a:lnTo>
                    <a:pt x="371" y="116"/>
                  </a:lnTo>
                  <a:lnTo>
                    <a:pt x="372" y="116"/>
                  </a:lnTo>
                  <a:lnTo>
                    <a:pt x="372" y="115"/>
                  </a:lnTo>
                  <a:lnTo>
                    <a:pt x="373" y="115"/>
                  </a:lnTo>
                  <a:lnTo>
                    <a:pt x="374" y="115"/>
                  </a:lnTo>
                  <a:lnTo>
                    <a:pt x="375" y="114"/>
                  </a:lnTo>
                  <a:lnTo>
                    <a:pt x="376" y="114"/>
                  </a:lnTo>
                  <a:lnTo>
                    <a:pt x="377" y="113"/>
                  </a:lnTo>
                  <a:lnTo>
                    <a:pt x="378" y="113"/>
                  </a:lnTo>
                  <a:lnTo>
                    <a:pt x="379" y="113"/>
                  </a:lnTo>
                  <a:lnTo>
                    <a:pt x="380" y="112"/>
                  </a:lnTo>
                  <a:lnTo>
                    <a:pt x="381" y="112"/>
                  </a:lnTo>
                  <a:lnTo>
                    <a:pt x="382" y="111"/>
                  </a:lnTo>
                  <a:lnTo>
                    <a:pt x="383" y="111"/>
                  </a:lnTo>
                  <a:lnTo>
                    <a:pt x="384" y="111"/>
                  </a:lnTo>
                  <a:lnTo>
                    <a:pt x="385" y="110"/>
                  </a:lnTo>
                  <a:lnTo>
                    <a:pt x="386" y="110"/>
                  </a:lnTo>
                  <a:lnTo>
                    <a:pt x="387" y="109"/>
                  </a:lnTo>
                  <a:lnTo>
                    <a:pt x="388" y="109"/>
                  </a:lnTo>
                  <a:lnTo>
                    <a:pt x="389" y="109"/>
                  </a:lnTo>
                  <a:lnTo>
                    <a:pt x="389" y="108"/>
                  </a:lnTo>
                  <a:lnTo>
                    <a:pt x="390" y="108"/>
                  </a:lnTo>
                  <a:lnTo>
                    <a:pt x="391" y="108"/>
                  </a:lnTo>
                  <a:lnTo>
                    <a:pt x="392" y="107"/>
                  </a:lnTo>
                  <a:lnTo>
                    <a:pt x="393" y="107"/>
                  </a:lnTo>
                  <a:lnTo>
                    <a:pt x="394" y="107"/>
                  </a:lnTo>
                  <a:lnTo>
                    <a:pt x="395" y="106"/>
                  </a:lnTo>
                  <a:lnTo>
                    <a:pt x="396" y="106"/>
                  </a:lnTo>
                  <a:lnTo>
                    <a:pt x="397" y="106"/>
                  </a:lnTo>
                  <a:lnTo>
                    <a:pt x="398" y="106"/>
                  </a:lnTo>
                  <a:lnTo>
                    <a:pt x="398" y="105"/>
                  </a:lnTo>
                  <a:lnTo>
                    <a:pt x="399" y="105"/>
                  </a:lnTo>
                  <a:lnTo>
                    <a:pt x="400" y="105"/>
                  </a:lnTo>
                  <a:lnTo>
                    <a:pt x="401" y="104"/>
                  </a:lnTo>
                  <a:lnTo>
                    <a:pt x="402" y="104"/>
                  </a:lnTo>
                  <a:lnTo>
                    <a:pt x="403" y="104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05" y="103"/>
                  </a:lnTo>
                  <a:lnTo>
                    <a:pt x="406" y="103"/>
                  </a:lnTo>
                  <a:lnTo>
                    <a:pt x="407" y="103"/>
                  </a:lnTo>
                  <a:lnTo>
                    <a:pt x="408" y="102"/>
                  </a:lnTo>
                  <a:lnTo>
                    <a:pt x="409" y="102"/>
                  </a:lnTo>
                  <a:lnTo>
                    <a:pt x="410" y="102"/>
                  </a:lnTo>
                  <a:lnTo>
                    <a:pt x="411" y="102"/>
                  </a:lnTo>
                  <a:lnTo>
                    <a:pt x="411" y="101"/>
                  </a:lnTo>
                  <a:lnTo>
                    <a:pt x="412" y="101"/>
                  </a:lnTo>
                  <a:lnTo>
                    <a:pt x="413" y="101"/>
                  </a:lnTo>
                  <a:lnTo>
                    <a:pt x="414" y="101"/>
                  </a:lnTo>
                  <a:lnTo>
                    <a:pt x="415" y="101"/>
                  </a:lnTo>
                  <a:lnTo>
                    <a:pt x="415" y="100"/>
                  </a:lnTo>
                  <a:lnTo>
                    <a:pt x="416" y="100"/>
                  </a:lnTo>
                  <a:lnTo>
                    <a:pt x="417" y="100"/>
                  </a:lnTo>
                  <a:lnTo>
                    <a:pt x="418" y="100"/>
                  </a:lnTo>
                  <a:lnTo>
                    <a:pt x="419" y="99"/>
                  </a:lnTo>
                  <a:lnTo>
                    <a:pt x="420" y="99"/>
                  </a:lnTo>
                  <a:lnTo>
                    <a:pt x="421" y="99"/>
                  </a:lnTo>
                  <a:lnTo>
                    <a:pt x="422" y="98"/>
                  </a:lnTo>
                  <a:lnTo>
                    <a:pt x="423" y="98"/>
                  </a:lnTo>
                  <a:lnTo>
                    <a:pt x="424" y="98"/>
                  </a:lnTo>
                  <a:lnTo>
                    <a:pt x="425" y="97"/>
                  </a:lnTo>
                  <a:lnTo>
                    <a:pt x="426" y="97"/>
                  </a:lnTo>
                  <a:lnTo>
                    <a:pt x="427" y="97"/>
                  </a:lnTo>
                  <a:lnTo>
                    <a:pt x="428" y="96"/>
                  </a:lnTo>
                  <a:lnTo>
                    <a:pt x="429" y="96"/>
                  </a:lnTo>
                  <a:lnTo>
                    <a:pt x="430" y="96"/>
                  </a:lnTo>
                  <a:lnTo>
                    <a:pt x="430" y="95"/>
                  </a:lnTo>
                  <a:lnTo>
                    <a:pt x="431" y="95"/>
                  </a:lnTo>
                  <a:lnTo>
                    <a:pt x="432" y="95"/>
                  </a:lnTo>
                  <a:lnTo>
                    <a:pt x="433" y="95"/>
                  </a:lnTo>
                  <a:lnTo>
                    <a:pt x="434" y="95"/>
                  </a:lnTo>
                  <a:lnTo>
                    <a:pt x="434" y="94"/>
                  </a:lnTo>
                  <a:lnTo>
                    <a:pt x="435" y="94"/>
                  </a:lnTo>
                  <a:lnTo>
                    <a:pt x="436" y="94"/>
                  </a:lnTo>
                  <a:lnTo>
                    <a:pt x="437" y="94"/>
                  </a:lnTo>
                  <a:lnTo>
                    <a:pt x="438" y="94"/>
                  </a:lnTo>
                  <a:lnTo>
                    <a:pt x="439" y="93"/>
                  </a:lnTo>
                  <a:lnTo>
                    <a:pt x="440" y="93"/>
                  </a:lnTo>
                  <a:lnTo>
                    <a:pt x="441" y="93"/>
                  </a:lnTo>
                  <a:lnTo>
                    <a:pt x="442" y="93"/>
                  </a:lnTo>
                  <a:lnTo>
                    <a:pt x="443" y="93"/>
                  </a:lnTo>
                  <a:lnTo>
                    <a:pt x="443" y="92"/>
                  </a:lnTo>
                  <a:lnTo>
                    <a:pt x="444" y="92"/>
                  </a:lnTo>
                  <a:lnTo>
                    <a:pt x="445" y="92"/>
                  </a:lnTo>
                  <a:lnTo>
                    <a:pt x="446" y="92"/>
                  </a:lnTo>
                  <a:lnTo>
                    <a:pt x="447" y="91"/>
                  </a:lnTo>
                  <a:lnTo>
                    <a:pt x="448" y="91"/>
                  </a:lnTo>
                  <a:lnTo>
                    <a:pt x="449" y="91"/>
                  </a:lnTo>
                  <a:lnTo>
                    <a:pt x="449" y="90"/>
                  </a:lnTo>
                  <a:lnTo>
                    <a:pt x="450" y="90"/>
                  </a:lnTo>
                  <a:lnTo>
                    <a:pt x="451" y="90"/>
                  </a:lnTo>
                  <a:lnTo>
                    <a:pt x="452" y="90"/>
                  </a:lnTo>
                  <a:lnTo>
                    <a:pt x="453" y="89"/>
                  </a:lnTo>
                  <a:lnTo>
                    <a:pt x="454" y="89"/>
                  </a:lnTo>
                  <a:lnTo>
                    <a:pt x="455" y="89"/>
                  </a:lnTo>
                  <a:lnTo>
                    <a:pt x="456" y="88"/>
                  </a:lnTo>
                  <a:lnTo>
                    <a:pt x="457" y="88"/>
                  </a:lnTo>
                  <a:lnTo>
                    <a:pt x="458" y="88"/>
                  </a:lnTo>
                  <a:lnTo>
                    <a:pt x="459" y="87"/>
                  </a:lnTo>
                  <a:lnTo>
                    <a:pt x="460" y="87"/>
                  </a:lnTo>
                  <a:lnTo>
                    <a:pt x="461" y="87"/>
                  </a:lnTo>
                  <a:lnTo>
                    <a:pt x="462" y="87"/>
                  </a:lnTo>
                  <a:lnTo>
                    <a:pt x="463" y="86"/>
                  </a:lnTo>
                  <a:lnTo>
                    <a:pt x="464" y="86"/>
                  </a:lnTo>
                  <a:lnTo>
                    <a:pt x="465" y="86"/>
                  </a:lnTo>
                  <a:lnTo>
                    <a:pt x="466" y="86"/>
                  </a:lnTo>
                  <a:lnTo>
                    <a:pt x="467" y="86"/>
                  </a:lnTo>
                  <a:lnTo>
                    <a:pt x="468" y="86"/>
                  </a:lnTo>
                  <a:lnTo>
                    <a:pt x="469" y="85"/>
                  </a:lnTo>
                  <a:lnTo>
                    <a:pt x="470" y="85"/>
                  </a:lnTo>
                  <a:lnTo>
                    <a:pt x="471" y="85"/>
                  </a:lnTo>
                  <a:lnTo>
                    <a:pt x="472" y="85"/>
                  </a:lnTo>
                  <a:lnTo>
                    <a:pt x="473" y="84"/>
                  </a:lnTo>
                  <a:lnTo>
                    <a:pt x="474" y="84"/>
                  </a:lnTo>
                  <a:lnTo>
                    <a:pt x="475" y="84"/>
                  </a:lnTo>
                  <a:lnTo>
                    <a:pt x="476" y="84"/>
                  </a:lnTo>
                  <a:lnTo>
                    <a:pt x="477" y="83"/>
                  </a:lnTo>
                  <a:lnTo>
                    <a:pt x="478" y="83"/>
                  </a:lnTo>
                  <a:lnTo>
                    <a:pt x="479" y="83"/>
                  </a:lnTo>
                  <a:lnTo>
                    <a:pt x="480" y="82"/>
                  </a:lnTo>
                  <a:lnTo>
                    <a:pt x="481" y="82"/>
                  </a:lnTo>
                  <a:lnTo>
                    <a:pt x="482" y="82"/>
                  </a:lnTo>
                  <a:lnTo>
                    <a:pt x="482" y="81"/>
                  </a:lnTo>
                  <a:lnTo>
                    <a:pt x="483" y="81"/>
                  </a:lnTo>
                  <a:lnTo>
                    <a:pt x="484" y="81"/>
                  </a:lnTo>
                  <a:lnTo>
                    <a:pt x="485" y="81"/>
                  </a:lnTo>
                  <a:lnTo>
                    <a:pt x="486" y="80"/>
                  </a:lnTo>
                  <a:lnTo>
                    <a:pt x="487" y="80"/>
                  </a:lnTo>
                  <a:lnTo>
                    <a:pt x="488" y="80"/>
                  </a:lnTo>
                  <a:lnTo>
                    <a:pt x="489" y="79"/>
                  </a:lnTo>
                  <a:lnTo>
                    <a:pt x="490" y="79"/>
                  </a:lnTo>
                  <a:lnTo>
                    <a:pt x="491" y="79"/>
                  </a:lnTo>
                  <a:lnTo>
                    <a:pt x="492" y="78"/>
                  </a:lnTo>
                  <a:lnTo>
                    <a:pt x="493" y="78"/>
                  </a:lnTo>
                  <a:lnTo>
                    <a:pt x="494" y="78"/>
                  </a:lnTo>
                  <a:lnTo>
                    <a:pt x="495" y="78"/>
                  </a:lnTo>
                  <a:lnTo>
                    <a:pt x="495" y="77"/>
                  </a:lnTo>
                  <a:lnTo>
                    <a:pt x="496" y="77"/>
                  </a:lnTo>
                  <a:lnTo>
                    <a:pt x="497" y="77"/>
                  </a:lnTo>
                  <a:lnTo>
                    <a:pt x="498" y="76"/>
                  </a:lnTo>
                  <a:lnTo>
                    <a:pt x="499" y="76"/>
                  </a:lnTo>
                  <a:lnTo>
                    <a:pt x="500" y="76"/>
                  </a:lnTo>
                  <a:lnTo>
                    <a:pt x="501" y="75"/>
                  </a:lnTo>
                  <a:lnTo>
                    <a:pt x="502" y="75"/>
                  </a:lnTo>
                  <a:lnTo>
                    <a:pt x="503" y="75"/>
                  </a:lnTo>
                  <a:lnTo>
                    <a:pt x="504" y="74"/>
                  </a:lnTo>
                  <a:lnTo>
                    <a:pt x="505" y="74"/>
                  </a:lnTo>
                  <a:lnTo>
                    <a:pt x="506" y="74"/>
                  </a:lnTo>
                  <a:lnTo>
                    <a:pt x="507" y="74"/>
                  </a:lnTo>
                  <a:lnTo>
                    <a:pt x="508" y="74"/>
                  </a:lnTo>
                  <a:lnTo>
                    <a:pt x="509" y="74"/>
                  </a:lnTo>
                  <a:lnTo>
                    <a:pt x="510" y="74"/>
                  </a:lnTo>
                  <a:lnTo>
                    <a:pt x="510" y="73"/>
                  </a:lnTo>
                  <a:lnTo>
                    <a:pt x="511" y="73"/>
                  </a:lnTo>
                  <a:lnTo>
                    <a:pt x="512" y="73"/>
                  </a:lnTo>
                  <a:lnTo>
                    <a:pt x="513" y="73"/>
                  </a:lnTo>
                  <a:lnTo>
                    <a:pt x="514" y="73"/>
                  </a:lnTo>
                  <a:lnTo>
                    <a:pt x="515" y="72"/>
                  </a:lnTo>
                  <a:lnTo>
                    <a:pt x="516" y="72"/>
                  </a:lnTo>
                  <a:lnTo>
                    <a:pt x="517" y="72"/>
                  </a:lnTo>
                  <a:lnTo>
                    <a:pt x="518" y="72"/>
                  </a:lnTo>
                  <a:lnTo>
                    <a:pt x="519" y="71"/>
                  </a:lnTo>
                  <a:lnTo>
                    <a:pt x="520" y="71"/>
                  </a:lnTo>
                  <a:lnTo>
                    <a:pt x="521" y="71"/>
                  </a:lnTo>
                  <a:lnTo>
                    <a:pt x="522" y="71"/>
                  </a:lnTo>
                  <a:lnTo>
                    <a:pt x="523" y="70"/>
                  </a:lnTo>
                  <a:lnTo>
                    <a:pt x="524" y="70"/>
                  </a:lnTo>
                  <a:lnTo>
                    <a:pt x="525" y="70"/>
                  </a:lnTo>
                  <a:lnTo>
                    <a:pt x="526" y="70"/>
                  </a:lnTo>
                  <a:lnTo>
                    <a:pt x="527" y="69"/>
                  </a:lnTo>
                  <a:lnTo>
                    <a:pt x="528" y="69"/>
                  </a:lnTo>
                  <a:lnTo>
                    <a:pt x="529" y="69"/>
                  </a:lnTo>
                  <a:lnTo>
                    <a:pt x="530" y="69"/>
                  </a:lnTo>
                  <a:lnTo>
                    <a:pt x="531" y="68"/>
                  </a:lnTo>
                  <a:lnTo>
                    <a:pt x="532" y="68"/>
                  </a:lnTo>
                  <a:lnTo>
                    <a:pt x="533" y="68"/>
                  </a:lnTo>
                  <a:lnTo>
                    <a:pt x="534" y="68"/>
                  </a:lnTo>
                  <a:lnTo>
                    <a:pt x="535" y="68"/>
                  </a:lnTo>
                  <a:lnTo>
                    <a:pt x="536" y="67"/>
                  </a:lnTo>
                  <a:lnTo>
                    <a:pt x="537" y="67"/>
                  </a:lnTo>
                  <a:lnTo>
                    <a:pt x="538" y="67"/>
                  </a:lnTo>
                  <a:lnTo>
                    <a:pt x="539" y="67"/>
                  </a:lnTo>
                  <a:lnTo>
                    <a:pt x="540" y="67"/>
                  </a:lnTo>
                  <a:lnTo>
                    <a:pt x="541" y="66"/>
                  </a:lnTo>
                  <a:lnTo>
                    <a:pt x="542" y="66"/>
                  </a:lnTo>
                  <a:lnTo>
                    <a:pt x="543" y="66"/>
                  </a:lnTo>
                  <a:lnTo>
                    <a:pt x="544" y="66"/>
                  </a:lnTo>
                  <a:lnTo>
                    <a:pt x="545" y="65"/>
                  </a:lnTo>
                  <a:lnTo>
                    <a:pt x="546" y="65"/>
                  </a:lnTo>
                  <a:lnTo>
                    <a:pt x="547" y="65"/>
                  </a:lnTo>
                  <a:lnTo>
                    <a:pt x="548" y="65"/>
                  </a:lnTo>
                  <a:lnTo>
                    <a:pt x="549" y="65"/>
                  </a:lnTo>
                  <a:lnTo>
                    <a:pt x="550" y="64"/>
                  </a:lnTo>
                  <a:lnTo>
                    <a:pt x="551" y="64"/>
                  </a:lnTo>
                  <a:lnTo>
                    <a:pt x="552" y="64"/>
                  </a:lnTo>
                  <a:lnTo>
                    <a:pt x="553" y="64"/>
                  </a:lnTo>
                  <a:lnTo>
                    <a:pt x="554" y="63"/>
                  </a:lnTo>
                  <a:lnTo>
                    <a:pt x="555" y="63"/>
                  </a:lnTo>
                  <a:lnTo>
                    <a:pt x="556" y="63"/>
                  </a:lnTo>
                  <a:lnTo>
                    <a:pt x="557" y="63"/>
                  </a:lnTo>
                  <a:lnTo>
                    <a:pt x="558" y="62"/>
                  </a:lnTo>
                  <a:lnTo>
                    <a:pt x="559" y="62"/>
                  </a:lnTo>
                  <a:lnTo>
                    <a:pt x="560" y="62"/>
                  </a:lnTo>
                  <a:lnTo>
                    <a:pt x="561" y="62"/>
                  </a:lnTo>
                  <a:lnTo>
                    <a:pt x="562" y="61"/>
                  </a:lnTo>
                  <a:lnTo>
                    <a:pt x="563" y="61"/>
                  </a:lnTo>
                  <a:lnTo>
                    <a:pt x="564" y="61"/>
                  </a:lnTo>
                  <a:lnTo>
                    <a:pt x="565" y="60"/>
                  </a:lnTo>
                  <a:lnTo>
                    <a:pt x="566" y="60"/>
                  </a:lnTo>
                  <a:lnTo>
                    <a:pt x="567" y="60"/>
                  </a:lnTo>
                  <a:lnTo>
                    <a:pt x="568" y="60"/>
                  </a:lnTo>
                  <a:lnTo>
                    <a:pt x="568" y="59"/>
                  </a:lnTo>
                  <a:lnTo>
                    <a:pt x="569" y="59"/>
                  </a:lnTo>
                  <a:lnTo>
                    <a:pt x="570" y="59"/>
                  </a:lnTo>
                  <a:lnTo>
                    <a:pt x="571" y="59"/>
                  </a:lnTo>
                  <a:lnTo>
                    <a:pt x="572" y="59"/>
                  </a:lnTo>
                  <a:lnTo>
                    <a:pt x="573" y="59"/>
                  </a:lnTo>
                  <a:lnTo>
                    <a:pt x="573" y="58"/>
                  </a:lnTo>
                  <a:lnTo>
                    <a:pt x="574" y="58"/>
                  </a:lnTo>
                  <a:lnTo>
                    <a:pt x="575" y="58"/>
                  </a:lnTo>
                  <a:lnTo>
                    <a:pt x="576" y="58"/>
                  </a:lnTo>
                  <a:lnTo>
                    <a:pt x="577" y="58"/>
                  </a:lnTo>
                  <a:lnTo>
                    <a:pt x="578" y="57"/>
                  </a:lnTo>
                  <a:lnTo>
                    <a:pt x="579" y="57"/>
                  </a:lnTo>
                  <a:lnTo>
                    <a:pt x="580" y="57"/>
                  </a:lnTo>
                  <a:lnTo>
                    <a:pt x="581" y="57"/>
                  </a:lnTo>
                  <a:lnTo>
                    <a:pt x="582" y="56"/>
                  </a:lnTo>
                  <a:lnTo>
                    <a:pt x="583" y="56"/>
                  </a:lnTo>
                  <a:lnTo>
                    <a:pt x="584" y="56"/>
                  </a:lnTo>
                  <a:lnTo>
                    <a:pt x="585" y="56"/>
                  </a:lnTo>
                  <a:lnTo>
                    <a:pt x="586" y="56"/>
                  </a:lnTo>
                  <a:lnTo>
                    <a:pt x="586" y="55"/>
                  </a:lnTo>
                  <a:lnTo>
                    <a:pt x="587" y="55"/>
                  </a:lnTo>
                  <a:lnTo>
                    <a:pt x="588" y="55"/>
                  </a:lnTo>
                  <a:lnTo>
                    <a:pt x="589" y="55"/>
                  </a:lnTo>
                  <a:lnTo>
                    <a:pt x="590" y="55"/>
                  </a:lnTo>
                  <a:lnTo>
                    <a:pt x="591" y="54"/>
                  </a:lnTo>
                  <a:lnTo>
                    <a:pt x="592" y="54"/>
                  </a:lnTo>
                  <a:lnTo>
                    <a:pt x="593" y="54"/>
                  </a:lnTo>
                  <a:lnTo>
                    <a:pt x="594" y="54"/>
                  </a:lnTo>
                  <a:lnTo>
                    <a:pt x="595" y="53"/>
                  </a:lnTo>
                  <a:lnTo>
                    <a:pt x="596" y="53"/>
                  </a:lnTo>
                  <a:lnTo>
                    <a:pt x="597" y="53"/>
                  </a:lnTo>
                  <a:lnTo>
                    <a:pt x="598" y="53"/>
                  </a:lnTo>
                  <a:lnTo>
                    <a:pt x="598" y="52"/>
                  </a:lnTo>
                  <a:lnTo>
                    <a:pt x="599" y="52"/>
                  </a:lnTo>
                  <a:lnTo>
                    <a:pt x="600" y="52"/>
                  </a:lnTo>
                  <a:lnTo>
                    <a:pt x="601" y="52"/>
                  </a:lnTo>
                  <a:lnTo>
                    <a:pt x="602" y="52"/>
                  </a:lnTo>
                  <a:lnTo>
                    <a:pt x="603" y="51"/>
                  </a:lnTo>
                  <a:lnTo>
                    <a:pt x="604" y="51"/>
                  </a:lnTo>
                  <a:lnTo>
                    <a:pt x="605" y="51"/>
                  </a:lnTo>
                  <a:lnTo>
                    <a:pt x="606" y="51"/>
                  </a:lnTo>
                  <a:lnTo>
                    <a:pt x="607" y="51"/>
                  </a:lnTo>
                  <a:lnTo>
                    <a:pt x="608" y="51"/>
                  </a:lnTo>
                  <a:lnTo>
                    <a:pt x="609" y="51"/>
                  </a:lnTo>
                  <a:lnTo>
                    <a:pt x="610" y="51"/>
                  </a:lnTo>
                  <a:lnTo>
                    <a:pt x="611" y="51"/>
                  </a:lnTo>
                  <a:lnTo>
                    <a:pt x="612" y="51"/>
                  </a:lnTo>
                  <a:lnTo>
                    <a:pt x="613" y="51"/>
                  </a:lnTo>
                  <a:lnTo>
                    <a:pt x="614" y="51"/>
                  </a:lnTo>
                  <a:lnTo>
                    <a:pt x="615" y="51"/>
                  </a:lnTo>
                  <a:lnTo>
                    <a:pt x="616" y="51"/>
                  </a:lnTo>
                  <a:lnTo>
                    <a:pt x="617" y="51"/>
                  </a:lnTo>
                  <a:lnTo>
                    <a:pt x="618" y="51"/>
                  </a:lnTo>
                  <a:lnTo>
                    <a:pt x="619" y="51"/>
                  </a:lnTo>
                  <a:lnTo>
                    <a:pt x="620" y="51"/>
                  </a:lnTo>
                  <a:lnTo>
                    <a:pt x="621" y="51"/>
                  </a:lnTo>
                  <a:lnTo>
                    <a:pt x="622" y="51"/>
                  </a:lnTo>
                  <a:lnTo>
                    <a:pt x="623" y="51"/>
                  </a:lnTo>
                  <a:lnTo>
                    <a:pt x="624" y="51"/>
                  </a:lnTo>
                  <a:lnTo>
                    <a:pt x="625" y="51"/>
                  </a:lnTo>
                  <a:lnTo>
                    <a:pt x="626" y="50"/>
                  </a:lnTo>
                  <a:lnTo>
                    <a:pt x="627" y="50"/>
                  </a:lnTo>
                  <a:lnTo>
                    <a:pt x="628" y="50"/>
                  </a:lnTo>
                  <a:lnTo>
                    <a:pt x="629" y="50"/>
                  </a:lnTo>
                  <a:lnTo>
                    <a:pt x="630" y="49"/>
                  </a:lnTo>
                  <a:lnTo>
                    <a:pt x="631" y="49"/>
                  </a:lnTo>
                  <a:lnTo>
                    <a:pt x="632" y="49"/>
                  </a:lnTo>
                  <a:lnTo>
                    <a:pt x="633" y="49"/>
                  </a:lnTo>
                  <a:lnTo>
                    <a:pt x="634" y="48"/>
                  </a:lnTo>
                  <a:lnTo>
                    <a:pt x="635" y="48"/>
                  </a:lnTo>
                  <a:lnTo>
                    <a:pt x="636" y="48"/>
                  </a:lnTo>
                  <a:lnTo>
                    <a:pt x="637" y="48"/>
                  </a:lnTo>
                  <a:lnTo>
                    <a:pt x="637" y="47"/>
                  </a:lnTo>
                  <a:lnTo>
                    <a:pt x="638" y="47"/>
                  </a:lnTo>
                  <a:lnTo>
                    <a:pt x="639" y="47"/>
                  </a:lnTo>
                  <a:lnTo>
                    <a:pt x="640" y="47"/>
                  </a:lnTo>
                  <a:lnTo>
                    <a:pt x="640" y="46"/>
                  </a:lnTo>
                  <a:lnTo>
                    <a:pt x="641" y="46"/>
                  </a:lnTo>
                  <a:lnTo>
                    <a:pt x="642" y="46"/>
                  </a:lnTo>
                  <a:lnTo>
                    <a:pt x="643" y="46"/>
                  </a:lnTo>
                  <a:lnTo>
                    <a:pt x="644" y="45"/>
                  </a:lnTo>
                  <a:lnTo>
                    <a:pt x="645" y="45"/>
                  </a:lnTo>
                  <a:lnTo>
                    <a:pt x="646" y="45"/>
                  </a:lnTo>
                  <a:lnTo>
                    <a:pt x="646" y="44"/>
                  </a:lnTo>
                  <a:lnTo>
                    <a:pt x="647" y="44"/>
                  </a:lnTo>
                  <a:lnTo>
                    <a:pt x="648" y="44"/>
                  </a:lnTo>
                  <a:lnTo>
                    <a:pt x="649" y="44"/>
                  </a:lnTo>
                  <a:lnTo>
                    <a:pt x="650" y="43"/>
                  </a:lnTo>
                  <a:lnTo>
                    <a:pt x="651" y="43"/>
                  </a:lnTo>
                  <a:lnTo>
                    <a:pt x="652" y="43"/>
                  </a:lnTo>
                  <a:lnTo>
                    <a:pt x="652" y="42"/>
                  </a:lnTo>
                  <a:lnTo>
                    <a:pt x="653" y="42"/>
                  </a:lnTo>
                  <a:lnTo>
                    <a:pt x="654" y="42"/>
                  </a:lnTo>
                  <a:lnTo>
                    <a:pt x="655" y="42"/>
                  </a:lnTo>
                  <a:lnTo>
                    <a:pt x="656" y="41"/>
                  </a:lnTo>
                  <a:lnTo>
                    <a:pt x="657" y="41"/>
                  </a:lnTo>
                  <a:lnTo>
                    <a:pt x="658" y="41"/>
                  </a:lnTo>
                  <a:lnTo>
                    <a:pt x="659" y="41"/>
                  </a:lnTo>
                  <a:lnTo>
                    <a:pt x="660" y="40"/>
                  </a:lnTo>
                  <a:lnTo>
                    <a:pt x="661" y="40"/>
                  </a:lnTo>
                  <a:lnTo>
                    <a:pt x="662" y="40"/>
                  </a:lnTo>
                  <a:lnTo>
                    <a:pt x="663" y="40"/>
                  </a:lnTo>
                  <a:lnTo>
                    <a:pt x="664" y="40"/>
                  </a:lnTo>
                  <a:lnTo>
                    <a:pt x="665" y="40"/>
                  </a:lnTo>
                  <a:lnTo>
                    <a:pt x="666" y="40"/>
                  </a:lnTo>
                  <a:lnTo>
                    <a:pt x="667" y="39"/>
                  </a:lnTo>
                  <a:lnTo>
                    <a:pt x="668" y="39"/>
                  </a:lnTo>
                  <a:lnTo>
                    <a:pt x="669" y="39"/>
                  </a:lnTo>
                  <a:lnTo>
                    <a:pt x="670" y="39"/>
                  </a:lnTo>
                  <a:lnTo>
                    <a:pt x="671" y="38"/>
                  </a:lnTo>
                  <a:lnTo>
                    <a:pt x="672" y="38"/>
                  </a:lnTo>
                  <a:lnTo>
                    <a:pt x="673" y="38"/>
                  </a:lnTo>
                  <a:lnTo>
                    <a:pt x="674" y="38"/>
                  </a:lnTo>
                  <a:lnTo>
                    <a:pt x="674" y="37"/>
                  </a:lnTo>
                  <a:lnTo>
                    <a:pt x="675" y="37"/>
                  </a:lnTo>
                  <a:lnTo>
                    <a:pt x="676" y="37"/>
                  </a:lnTo>
                  <a:lnTo>
                    <a:pt x="677" y="36"/>
                  </a:lnTo>
                  <a:lnTo>
                    <a:pt x="678" y="36"/>
                  </a:lnTo>
                  <a:lnTo>
                    <a:pt x="679" y="36"/>
                  </a:lnTo>
                  <a:lnTo>
                    <a:pt x="680" y="35"/>
                  </a:lnTo>
                  <a:lnTo>
                    <a:pt x="681" y="35"/>
                  </a:lnTo>
                  <a:lnTo>
                    <a:pt x="682" y="35"/>
                  </a:lnTo>
                  <a:lnTo>
                    <a:pt x="683" y="35"/>
                  </a:lnTo>
                  <a:lnTo>
                    <a:pt x="683" y="34"/>
                  </a:lnTo>
                  <a:lnTo>
                    <a:pt x="684" y="34"/>
                  </a:lnTo>
                  <a:lnTo>
                    <a:pt x="685" y="34"/>
                  </a:lnTo>
                  <a:lnTo>
                    <a:pt x="686" y="33"/>
                  </a:lnTo>
                  <a:lnTo>
                    <a:pt x="687" y="33"/>
                  </a:lnTo>
                  <a:lnTo>
                    <a:pt x="688" y="33"/>
                  </a:lnTo>
                  <a:lnTo>
                    <a:pt x="689" y="33"/>
                  </a:lnTo>
                  <a:lnTo>
                    <a:pt x="690" y="32"/>
                  </a:lnTo>
                  <a:lnTo>
                    <a:pt x="691" y="32"/>
                  </a:lnTo>
                  <a:lnTo>
                    <a:pt x="692" y="32"/>
                  </a:lnTo>
                  <a:lnTo>
                    <a:pt x="693" y="32"/>
                  </a:lnTo>
                  <a:lnTo>
                    <a:pt x="694" y="32"/>
                  </a:lnTo>
                  <a:lnTo>
                    <a:pt x="695" y="32"/>
                  </a:lnTo>
                  <a:lnTo>
                    <a:pt x="696" y="32"/>
                  </a:lnTo>
                  <a:lnTo>
                    <a:pt x="696" y="31"/>
                  </a:lnTo>
                  <a:lnTo>
                    <a:pt x="697" y="31"/>
                  </a:lnTo>
                  <a:lnTo>
                    <a:pt x="698" y="31"/>
                  </a:lnTo>
                  <a:lnTo>
                    <a:pt x="699" y="31"/>
                  </a:lnTo>
                  <a:lnTo>
                    <a:pt x="700" y="31"/>
                  </a:lnTo>
                  <a:lnTo>
                    <a:pt x="701" y="30"/>
                  </a:lnTo>
                  <a:lnTo>
                    <a:pt x="702" y="30"/>
                  </a:lnTo>
                  <a:lnTo>
                    <a:pt x="703" y="30"/>
                  </a:lnTo>
                  <a:lnTo>
                    <a:pt x="704" y="30"/>
                  </a:lnTo>
                  <a:lnTo>
                    <a:pt x="705" y="29"/>
                  </a:lnTo>
                  <a:lnTo>
                    <a:pt x="706" y="29"/>
                  </a:lnTo>
                  <a:lnTo>
                    <a:pt x="707" y="29"/>
                  </a:lnTo>
                  <a:lnTo>
                    <a:pt x="708" y="28"/>
                  </a:lnTo>
                  <a:lnTo>
                    <a:pt x="709" y="28"/>
                  </a:lnTo>
                  <a:lnTo>
                    <a:pt x="710" y="28"/>
                  </a:lnTo>
                  <a:lnTo>
                    <a:pt x="711" y="28"/>
                  </a:lnTo>
                  <a:lnTo>
                    <a:pt x="711" y="27"/>
                  </a:lnTo>
                  <a:lnTo>
                    <a:pt x="712" y="27"/>
                  </a:lnTo>
                  <a:lnTo>
                    <a:pt x="713" y="27"/>
                  </a:lnTo>
                  <a:lnTo>
                    <a:pt x="714" y="26"/>
                  </a:lnTo>
                  <a:lnTo>
                    <a:pt x="715" y="26"/>
                  </a:lnTo>
                  <a:lnTo>
                    <a:pt x="716" y="26"/>
                  </a:lnTo>
                  <a:lnTo>
                    <a:pt x="717" y="26"/>
                  </a:lnTo>
                  <a:lnTo>
                    <a:pt x="717" y="25"/>
                  </a:lnTo>
                  <a:lnTo>
                    <a:pt x="718" y="25"/>
                  </a:lnTo>
                  <a:lnTo>
                    <a:pt x="719" y="25"/>
                  </a:lnTo>
                  <a:lnTo>
                    <a:pt x="720" y="25"/>
                  </a:lnTo>
                  <a:lnTo>
                    <a:pt x="721" y="25"/>
                  </a:lnTo>
                  <a:lnTo>
                    <a:pt x="722" y="24"/>
                  </a:lnTo>
                  <a:lnTo>
                    <a:pt x="723" y="24"/>
                  </a:lnTo>
                  <a:lnTo>
                    <a:pt x="724" y="24"/>
                  </a:lnTo>
                  <a:lnTo>
                    <a:pt x="724" y="23"/>
                  </a:lnTo>
                  <a:lnTo>
                    <a:pt x="725" y="23"/>
                  </a:lnTo>
                  <a:lnTo>
                    <a:pt x="726" y="23"/>
                  </a:lnTo>
                  <a:lnTo>
                    <a:pt x="727" y="22"/>
                  </a:lnTo>
                  <a:lnTo>
                    <a:pt x="728" y="22"/>
                  </a:lnTo>
                  <a:lnTo>
                    <a:pt x="729" y="22"/>
                  </a:lnTo>
                  <a:lnTo>
                    <a:pt x="730" y="21"/>
                  </a:lnTo>
                  <a:lnTo>
                    <a:pt x="731" y="21"/>
                  </a:lnTo>
                  <a:lnTo>
                    <a:pt x="732" y="21"/>
                  </a:lnTo>
                  <a:lnTo>
                    <a:pt x="732" y="20"/>
                  </a:lnTo>
                  <a:lnTo>
                    <a:pt x="733" y="20"/>
                  </a:lnTo>
                  <a:lnTo>
                    <a:pt x="734" y="20"/>
                  </a:lnTo>
                  <a:lnTo>
                    <a:pt x="735" y="20"/>
                  </a:lnTo>
                  <a:lnTo>
                    <a:pt x="736" y="20"/>
                  </a:lnTo>
                  <a:lnTo>
                    <a:pt x="737" y="20"/>
                  </a:lnTo>
                  <a:lnTo>
                    <a:pt x="737" y="19"/>
                  </a:lnTo>
                  <a:lnTo>
                    <a:pt x="738" y="19"/>
                  </a:lnTo>
                  <a:lnTo>
                    <a:pt x="739" y="19"/>
                  </a:lnTo>
                  <a:lnTo>
                    <a:pt x="740" y="19"/>
                  </a:lnTo>
                  <a:lnTo>
                    <a:pt x="741" y="19"/>
                  </a:lnTo>
                  <a:lnTo>
                    <a:pt x="742" y="19"/>
                  </a:lnTo>
                  <a:lnTo>
                    <a:pt x="743" y="19"/>
                  </a:lnTo>
                  <a:lnTo>
                    <a:pt x="744" y="19"/>
                  </a:lnTo>
                  <a:lnTo>
                    <a:pt x="745" y="19"/>
                  </a:lnTo>
                  <a:lnTo>
                    <a:pt x="746" y="19"/>
                  </a:lnTo>
                  <a:lnTo>
                    <a:pt x="747" y="19"/>
                  </a:lnTo>
                  <a:lnTo>
                    <a:pt x="748" y="19"/>
                  </a:lnTo>
                  <a:lnTo>
                    <a:pt x="748" y="18"/>
                  </a:lnTo>
                  <a:lnTo>
                    <a:pt x="749" y="18"/>
                  </a:lnTo>
                  <a:lnTo>
                    <a:pt x="750" y="18"/>
                  </a:lnTo>
                  <a:lnTo>
                    <a:pt x="751" y="18"/>
                  </a:lnTo>
                  <a:lnTo>
                    <a:pt x="752" y="17"/>
                  </a:lnTo>
                  <a:lnTo>
                    <a:pt x="753" y="17"/>
                  </a:lnTo>
                  <a:lnTo>
                    <a:pt x="754" y="17"/>
                  </a:lnTo>
                  <a:lnTo>
                    <a:pt x="755" y="17"/>
                  </a:lnTo>
                  <a:lnTo>
                    <a:pt x="756" y="16"/>
                  </a:lnTo>
                  <a:lnTo>
                    <a:pt x="757" y="16"/>
                  </a:lnTo>
                  <a:lnTo>
                    <a:pt x="758" y="16"/>
                  </a:lnTo>
                  <a:lnTo>
                    <a:pt x="758" y="15"/>
                  </a:lnTo>
                  <a:lnTo>
                    <a:pt x="759" y="15"/>
                  </a:lnTo>
                  <a:lnTo>
                    <a:pt x="760" y="15"/>
                  </a:lnTo>
                  <a:lnTo>
                    <a:pt x="761" y="15"/>
                  </a:lnTo>
                  <a:lnTo>
                    <a:pt x="762" y="14"/>
                  </a:lnTo>
                  <a:lnTo>
                    <a:pt x="763" y="14"/>
                  </a:lnTo>
                  <a:lnTo>
                    <a:pt x="764" y="14"/>
                  </a:lnTo>
                  <a:lnTo>
                    <a:pt x="765" y="14"/>
                  </a:lnTo>
                  <a:lnTo>
                    <a:pt x="766" y="13"/>
                  </a:lnTo>
                  <a:lnTo>
                    <a:pt x="767" y="13"/>
                  </a:lnTo>
                  <a:lnTo>
                    <a:pt x="768" y="13"/>
                  </a:lnTo>
                  <a:lnTo>
                    <a:pt x="769" y="13"/>
                  </a:lnTo>
                  <a:lnTo>
                    <a:pt x="770" y="13"/>
                  </a:lnTo>
                  <a:lnTo>
                    <a:pt x="771" y="13"/>
                  </a:lnTo>
                  <a:lnTo>
                    <a:pt x="772" y="13"/>
                  </a:lnTo>
                  <a:lnTo>
                    <a:pt x="773" y="12"/>
                  </a:lnTo>
                  <a:lnTo>
                    <a:pt x="774" y="12"/>
                  </a:lnTo>
                  <a:lnTo>
                    <a:pt x="775" y="12"/>
                  </a:lnTo>
                  <a:lnTo>
                    <a:pt x="776" y="12"/>
                  </a:lnTo>
                  <a:lnTo>
                    <a:pt x="777" y="12"/>
                  </a:lnTo>
                  <a:lnTo>
                    <a:pt x="778" y="12"/>
                  </a:lnTo>
                  <a:lnTo>
                    <a:pt x="779" y="11"/>
                  </a:lnTo>
                  <a:lnTo>
                    <a:pt x="780" y="11"/>
                  </a:lnTo>
                  <a:lnTo>
                    <a:pt x="781" y="11"/>
                  </a:lnTo>
                  <a:lnTo>
                    <a:pt x="782" y="11"/>
                  </a:lnTo>
                  <a:lnTo>
                    <a:pt x="783" y="11"/>
                  </a:lnTo>
                  <a:lnTo>
                    <a:pt x="784" y="11"/>
                  </a:lnTo>
                  <a:lnTo>
                    <a:pt x="785" y="11"/>
                  </a:lnTo>
                  <a:lnTo>
                    <a:pt x="786" y="10"/>
                  </a:lnTo>
                  <a:lnTo>
                    <a:pt x="787" y="10"/>
                  </a:lnTo>
                  <a:lnTo>
                    <a:pt x="788" y="10"/>
                  </a:lnTo>
                  <a:lnTo>
                    <a:pt x="789" y="10"/>
                  </a:lnTo>
                  <a:lnTo>
                    <a:pt x="790" y="9"/>
                  </a:lnTo>
                  <a:lnTo>
                    <a:pt x="791" y="9"/>
                  </a:lnTo>
                  <a:lnTo>
                    <a:pt x="792" y="9"/>
                  </a:lnTo>
                  <a:lnTo>
                    <a:pt x="793" y="9"/>
                  </a:lnTo>
                  <a:lnTo>
                    <a:pt x="794" y="8"/>
                  </a:lnTo>
                  <a:lnTo>
                    <a:pt x="795" y="8"/>
                  </a:lnTo>
                  <a:lnTo>
                    <a:pt x="796" y="8"/>
                  </a:lnTo>
                  <a:lnTo>
                    <a:pt x="797" y="8"/>
                  </a:lnTo>
                  <a:lnTo>
                    <a:pt x="798" y="7"/>
                  </a:lnTo>
                  <a:lnTo>
                    <a:pt x="799" y="7"/>
                  </a:lnTo>
                  <a:lnTo>
                    <a:pt x="800" y="7"/>
                  </a:lnTo>
                  <a:lnTo>
                    <a:pt x="801" y="7"/>
                  </a:lnTo>
                  <a:lnTo>
                    <a:pt x="802" y="6"/>
                  </a:lnTo>
                  <a:lnTo>
                    <a:pt x="803" y="6"/>
                  </a:lnTo>
                  <a:lnTo>
                    <a:pt x="804" y="6"/>
                  </a:lnTo>
                  <a:lnTo>
                    <a:pt x="805" y="5"/>
                  </a:lnTo>
                  <a:lnTo>
                    <a:pt x="806" y="5"/>
                  </a:lnTo>
                  <a:lnTo>
                    <a:pt x="807" y="5"/>
                  </a:lnTo>
                  <a:lnTo>
                    <a:pt x="808" y="4"/>
                  </a:lnTo>
                  <a:lnTo>
                    <a:pt x="809" y="4"/>
                  </a:lnTo>
                  <a:lnTo>
                    <a:pt x="810" y="4"/>
                  </a:lnTo>
                  <a:lnTo>
                    <a:pt x="810" y="3"/>
                  </a:lnTo>
                  <a:lnTo>
                    <a:pt x="811" y="3"/>
                  </a:lnTo>
                  <a:lnTo>
                    <a:pt x="812" y="3"/>
                  </a:lnTo>
                  <a:lnTo>
                    <a:pt x="813" y="2"/>
                  </a:lnTo>
                  <a:lnTo>
                    <a:pt x="814" y="2"/>
                  </a:lnTo>
                  <a:lnTo>
                    <a:pt x="815" y="2"/>
                  </a:lnTo>
                  <a:lnTo>
                    <a:pt x="816" y="2"/>
                  </a:lnTo>
                  <a:lnTo>
                    <a:pt x="817" y="2"/>
                  </a:lnTo>
                  <a:lnTo>
                    <a:pt x="817" y="1"/>
                  </a:lnTo>
                  <a:lnTo>
                    <a:pt x="818" y="1"/>
                  </a:lnTo>
                  <a:lnTo>
                    <a:pt x="819" y="1"/>
                  </a:lnTo>
                  <a:lnTo>
                    <a:pt x="820" y="1"/>
                  </a:lnTo>
                  <a:lnTo>
                    <a:pt x="821" y="0"/>
                  </a:lnTo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80" name="Freeform 443"/>
            <p:cNvSpPr>
              <a:spLocks/>
            </p:cNvSpPr>
            <p:nvPr/>
          </p:nvSpPr>
          <p:spPr bwMode="auto">
            <a:xfrm>
              <a:off x="1090" y="3344"/>
              <a:ext cx="4554" cy="485"/>
            </a:xfrm>
            <a:custGeom>
              <a:avLst/>
              <a:gdLst>
                <a:gd name="T0" fmla="*/ 399 w 821"/>
                <a:gd name="T1" fmla="*/ 2158 h 107"/>
                <a:gd name="T2" fmla="*/ 799 w 821"/>
                <a:gd name="T3" fmla="*/ 2135 h 107"/>
                <a:gd name="T4" fmla="*/ 1198 w 821"/>
                <a:gd name="T5" fmla="*/ 2135 h 107"/>
                <a:gd name="T6" fmla="*/ 1598 w 821"/>
                <a:gd name="T7" fmla="*/ 2117 h 107"/>
                <a:gd name="T8" fmla="*/ 2002 w 821"/>
                <a:gd name="T9" fmla="*/ 2094 h 107"/>
                <a:gd name="T10" fmla="*/ 2402 w 821"/>
                <a:gd name="T11" fmla="*/ 2053 h 107"/>
                <a:gd name="T12" fmla="*/ 2801 w 821"/>
                <a:gd name="T13" fmla="*/ 2013 h 107"/>
                <a:gd name="T14" fmla="*/ 3201 w 821"/>
                <a:gd name="T15" fmla="*/ 2013 h 107"/>
                <a:gd name="T16" fmla="*/ 3600 w 821"/>
                <a:gd name="T17" fmla="*/ 1954 h 107"/>
                <a:gd name="T18" fmla="*/ 3999 w 821"/>
                <a:gd name="T19" fmla="*/ 1931 h 107"/>
                <a:gd name="T20" fmla="*/ 4399 w 821"/>
                <a:gd name="T21" fmla="*/ 1849 h 107"/>
                <a:gd name="T22" fmla="*/ 4798 w 821"/>
                <a:gd name="T23" fmla="*/ 1745 h 107"/>
                <a:gd name="T24" fmla="*/ 5197 w 821"/>
                <a:gd name="T25" fmla="*/ 1704 h 107"/>
                <a:gd name="T26" fmla="*/ 5569 w 821"/>
                <a:gd name="T27" fmla="*/ 1623 h 107"/>
                <a:gd name="T28" fmla="*/ 5968 w 821"/>
                <a:gd name="T29" fmla="*/ 1623 h 107"/>
                <a:gd name="T30" fmla="*/ 6368 w 821"/>
                <a:gd name="T31" fmla="*/ 1605 h 107"/>
                <a:gd name="T32" fmla="*/ 6767 w 821"/>
                <a:gd name="T33" fmla="*/ 1605 h 107"/>
                <a:gd name="T34" fmla="*/ 7167 w 821"/>
                <a:gd name="T35" fmla="*/ 1605 h 107"/>
                <a:gd name="T36" fmla="*/ 7572 w 821"/>
                <a:gd name="T37" fmla="*/ 1541 h 107"/>
                <a:gd name="T38" fmla="*/ 7971 w 821"/>
                <a:gd name="T39" fmla="*/ 1419 h 107"/>
                <a:gd name="T40" fmla="*/ 8370 w 821"/>
                <a:gd name="T41" fmla="*/ 1419 h 107"/>
                <a:gd name="T42" fmla="*/ 8770 w 821"/>
                <a:gd name="T43" fmla="*/ 1396 h 107"/>
                <a:gd name="T44" fmla="*/ 9169 w 821"/>
                <a:gd name="T45" fmla="*/ 1378 h 107"/>
                <a:gd name="T46" fmla="*/ 9568 w 821"/>
                <a:gd name="T47" fmla="*/ 1378 h 107"/>
                <a:gd name="T48" fmla="*/ 9968 w 821"/>
                <a:gd name="T49" fmla="*/ 1337 h 107"/>
                <a:gd name="T50" fmla="*/ 10367 w 821"/>
                <a:gd name="T51" fmla="*/ 1337 h 107"/>
                <a:gd name="T52" fmla="*/ 10767 w 821"/>
                <a:gd name="T53" fmla="*/ 1314 h 107"/>
                <a:gd name="T54" fmla="*/ 11171 w 821"/>
                <a:gd name="T55" fmla="*/ 1296 h 107"/>
                <a:gd name="T56" fmla="*/ 11571 w 821"/>
                <a:gd name="T57" fmla="*/ 1274 h 107"/>
                <a:gd name="T58" fmla="*/ 11970 w 821"/>
                <a:gd name="T59" fmla="*/ 1251 h 107"/>
                <a:gd name="T60" fmla="*/ 12370 w 821"/>
                <a:gd name="T61" fmla="*/ 1233 h 107"/>
                <a:gd name="T62" fmla="*/ 12769 w 821"/>
                <a:gd name="T63" fmla="*/ 1192 h 107"/>
                <a:gd name="T64" fmla="*/ 13168 w 821"/>
                <a:gd name="T65" fmla="*/ 1192 h 107"/>
                <a:gd name="T66" fmla="*/ 13568 w 821"/>
                <a:gd name="T67" fmla="*/ 1151 h 107"/>
                <a:gd name="T68" fmla="*/ 13967 w 821"/>
                <a:gd name="T69" fmla="*/ 1111 h 107"/>
                <a:gd name="T70" fmla="*/ 14366 w 821"/>
                <a:gd name="T71" fmla="*/ 1111 h 107"/>
                <a:gd name="T72" fmla="*/ 14771 w 821"/>
                <a:gd name="T73" fmla="*/ 1111 h 107"/>
                <a:gd name="T74" fmla="*/ 15171 w 821"/>
                <a:gd name="T75" fmla="*/ 1029 h 107"/>
                <a:gd name="T76" fmla="*/ 15570 w 821"/>
                <a:gd name="T77" fmla="*/ 1006 h 107"/>
                <a:gd name="T78" fmla="*/ 15970 w 821"/>
                <a:gd name="T79" fmla="*/ 965 h 107"/>
                <a:gd name="T80" fmla="*/ 16369 w 821"/>
                <a:gd name="T81" fmla="*/ 947 h 107"/>
                <a:gd name="T82" fmla="*/ 16768 w 821"/>
                <a:gd name="T83" fmla="*/ 947 h 107"/>
                <a:gd name="T84" fmla="*/ 17168 w 821"/>
                <a:gd name="T85" fmla="*/ 820 h 107"/>
                <a:gd name="T86" fmla="*/ 17567 w 821"/>
                <a:gd name="T87" fmla="*/ 802 h 107"/>
                <a:gd name="T88" fmla="*/ 17966 w 821"/>
                <a:gd name="T89" fmla="*/ 761 h 107"/>
                <a:gd name="T90" fmla="*/ 18366 w 821"/>
                <a:gd name="T91" fmla="*/ 739 h 107"/>
                <a:gd name="T92" fmla="*/ 18771 w 821"/>
                <a:gd name="T93" fmla="*/ 698 h 107"/>
                <a:gd name="T94" fmla="*/ 19170 w 821"/>
                <a:gd name="T95" fmla="*/ 680 h 107"/>
                <a:gd name="T96" fmla="*/ 19569 w 821"/>
                <a:gd name="T97" fmla="*/ 639 h 107"/>
                <a:gd name="T98" fmla="*/ 19969 w 821"/>
                <a:gd name="T99" fmla="*/ 616 h 107"/>
                <a:gd name="T100" fmla="*/ 20368 w 821"/>
                <a:gd name="T101" fmla="*/ 576 h 107"/>
                <a:gd name="T102" fmla="*/ 20768 w 821"/>
                <a:gd name="T103" fmla="*/ 553 h 107"/>
                <a:gd name="T104" fmla="*/ 21167 w 821"/>
                <a:gd name="T105" fmla="*/ 535 h 107"/>
                <a:gd name="T106" fmla="*/ 21566 w 821"/>
                <a:gd name="T107" fmla="*/ 471 h 107"/>
                <a:gd name="T108" fmla="*/ 21966 w 821"/>
                <a:gd name="T109" fmla="*/ 453 h 107"/>
                <a:gd name="T110" fmla="*/ 22371 w 821"/>
                <a:gd name="T111" fmla="*/ 453 h 107"/>
                <a:gd name="T112" fmla="*/ 22770 w 821"/>
                <a:gd name="T113" fmla="*/ 267 h 107"/>
                <a:gd name="T114" fmla="*/ 23169 w 821"/>
                <a:gd name="T115" fmla="*/ 204 h 107"/>
                <a:gd name="T116" fmla="*/ 23569 w 821"/>
                <a:gd name="T117" fmla="*/ 82 h 107"/>
                <a:gd name="T118" fmla="*/ 23968 w 821"/>
                <a:gd name="T119" fmla="*/ 41 h 107"/>
                <a:gd name="T120" fmla="*/ 24368 w 821"/>
                <a:gd name="T121" fmla="*/ 23 h 107"/>
                <a:gd name="T122" fmla="*/ 24767 w 821"/>
                <a:gd name="T123" fmla="*/ 23 h 107"/>
                <a:gd name="T124" fmla="*/ 25166 w 821"/>
                <a:gd name="T125" fmla="*/ 0 h 1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21"/>
                <a:gd name="T190" fmla="*/ 0 h 107"/>
                <a:gd name="T191" fmla="*/ 821 w 821"/>
                <a:gd name="T192" fmla="*/ 107 h 10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21" h="107">
                  <a:moveTo>
                    <a:pt x="0" y="107"/>
                  </a:moveTo>
                  <a:lnTo>
                    <a:pt x="1" y="107"/>
                  </a:lnTo>
                  <a:lnTo>
                    <a:pt x="2" y="106"/>
                  </a:lnTo>
                  <a:lnTo>
                    <a:pt x="3" y="106"/>
                  </a:lnTo>
                  <a:lnTo>
                    <a:pt x="4" y="106"/>
                  </a:lnTo>
                  <a:lnTo>
                    <a:pt x="5" y="106"/>
                  </a:lnTo>
                  <a:lnTo>
                    <a:pt x="6" y="106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9" y="105"/>
                  </a:lnTo>
                  <a:lnTo>
                    <a:pt x="10" y="105"/>
                  </a:lnTo>
                  <a:lnTo>
                    <a:pt x="11" y="105"/>
                  </a:lnTo>
                  <a:lnTo>
                    <a:pt x="12" y="105"/>
                  </a:lnTo>
                  <a:lnTo>
                    <a:pt x="13" y="105"/>
                  </a:lnTo>
                  <a:lnTo>
                    <a:pt x="14" y="105"/>
                  </a:lnTo>
                  <a:lnTo>
                    <a:pt x="15" y="105"/>
                  </a:lnTo>
                  <a:lnTo>
                    <a:pt x="16" y="105"/>
                  </a:lnTo>
                  <a:lnTo>
                    <a:pt x="17" y="105"/>
                  </a:lnTo>
                  <a:lnTo>
                    <a:pt x="18" y="105"/>
                  </a:lnTo>
                  <a:lnTo>
                    <a:pt x="19" y="105"/>
                  </a:lnTo>
                  <a:lnTo>
                    <a:pt x="19" y="104"/>
                  </a:lnTo>
                  <a:lnTo>
                    <a:pt x="20" y="104"/>
                  </a:lnTo>
                  <a:lnTo>
                    <a:pt x="21" y="104"/>
                  </a:lnTo>
                  <a:lnTo>
                    <a:pt x="22" y="104"/>
                  </a:lnTo>
                  <a:lnTo>
                    <a:pt x="23" y="104"/>
                  </a:lnTo>
                  <a:lnTo>
                    <a:pt x="24" y="104"/>
                  </a:lnTo>
                  <a:lnTo>
                    <a:pt x="25" y="104"/>
                  </a:lnTo>
                  <a:lnTo>
                    <a:pt x="26" y="104"/>
                  </a:lnTo>
                  <a:lnTo>
                    <a:pt x="27" y="104"/>
                  </a:lnTo>
                  <a:lnTo>
                    <a:pt x="28" y="104"/>
                  </a:lnTo>
                  <a:lnTo>
                    <a:pt x="29" y="104"/>
                  </a:lnTo>
                  <a:lnTo>
                    <a:pt x="30" y="104"/>
                  </a:lnTo>
                  <a:lnTo>
                    <a:pt x="31" y="104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35" y="104"/>
                  </a:lnTo>
                  <a:lnTo>
                    <a:pt x="36" y="104"/>
                  </a:lnTo>
                  <a:lnTo>
                    <a:pt x="37" y="104"/>
                  </a:lnTo>
                  <a:lnTo>
                    <a:pt x="38" y="104"/>
                  </a:lnTo>
                  <a:lnTo>
                    <a:pt x="39" y="104"/>
                  </a:lnTo>
                  <a:lnTo>
                    <a:pt x="39" y="103"/>
                  </a:lnTo>
                  <a:lnTo>
                    <a:pt x="40" y="103"/>
                  </a:lnTo>
                  <a:lnTo>
                    <a:pt x="41" y="103"/>
                  </a:lnTo>
                  <a:lnTo>
                    <a:pt x="42" y="103"/>
                  </a:lnTo>
                  <a:lnTo>
                    <a:pt x="43" y="103"/>
                  </a:lnTo>
                  <a:lnTo>
                    <a:pt x="44" y="103"/>
                  </a:lnTo>
                  <a:lnTo>
                    <a:pt x="45" y="103"/>
                  </a:lnTo>
                  <a:lnTo>
                    <a:pt x="46" y="103"/>
                  </a:lnTo>
                  <a:lnTo>
                    <a:pt x="47" y="103"/>
                  </a:lnTo>
                  <a:lnTo>
                    <a:pt x="48" y="103"/>
                  </a:lnTo>
                  <a:lnTo>
                    <a:pt x="49" y="103"/>
                  </a:lnTo>
                  <a:lnTo>
                    <a:pt x="50" y="103"/>
                  </a:lnTo>
                  <a:lnTo>
                    <a:pt x="51" y="103"/>
                  </a:lnTo>
                  <a:lnTo>
                    <a:pt x="52" y="103"/>
                  </a:lnTo>
                  <a:lnTo>
                    <a:pt x="53" y="103"/>
                  </a:lnTo>
                  <a:lnTo>
                    <a:pt x="54" y="103"/>
                  </a:lnTo>
                  <a:lnTo>
                    <a:pt x="55" y="103"/>
                  </a:lnTo>
                  <a:lnTo>
                    <a:pt x="56" y="103"/>
                  </a:lnTo>
                  <a:lnTo>
                    <a:pt x="57" y="103"/>
                  </a:lnTo>
                  <a:lnTo>
                    <a:pt x="58" y="103"/>
                  </a:lnTo>
                  <a:lnTo>
                    <a:pt x="58" y="102"/>
                  </a:lnTo>
                  <a:lnTo>
                    <a:pt x="59" y="102"/>
                  </a:lnTo>
                  <a:lnTo>
                    <a:pt x="60" y="102"/>
                  </a:lnTo>
                  <a:lnTo>
                    <a:pt x="61" y="102"/>
                  </a:lnTo>
                  <a:lnTo>
                    <a:pt x="62" y="102"/>
                  </a:lnTo>
                  <a:lnTo>
                    <a:pt x="63" y="102"/>
                  </a:lnTo>
                  <a:lnTo>
                    <a:pt x="64" y="102"/>
                  </a:lnTo>
                  <a:lnTo>
                    <a:pt x="65" y="102"/>
                  </a:lnTo>
                  <a:lnTo>
                    <a:pt x="66" y="102"/>
                  </a:lnTo>
                  <a:lnTo>
                    <a:pt x="67" y="102"/>
                  </a:lnTo>
                  <a:lnTo>
                    <a:pt x="68" y="102"/>
                  </a:lnTo>
                  <a:lnTo>
                    <a:pt x="69" y="102"/>
                  </a:lnTo>
                  <a:lnTo>
                    <a:pt x="69" y="101"/>
                  </a:lnTo>
                  <a:lnTo>
                    <a:pt x="70" y="101"/>
                  </a:lnTo>
                  <a:lnTo>
                    <a:pt x="71" y="101"/>
                  </a:lnTo>
                  <a:lnTo>
                    <a:pt x="72" y="101"/>
                  </a:lnTo>
                  <a:lnTo>
                    <a:pt x="73" y="101"/>
                  </a:lnTo>
                  <a:lnTo>
                    <a:pt x="74" y="101"/>
                  </a:lnTo>
                  <a:lnTo>
                    <a:pt x="75" y="100"/>
                  </a:lnTo>
                  <a:lnTo>
                    <a:pt x="76" y="100"/>
                  </a:lnTo>
                  <a:lnTo>
                    <a:pt x="77" y="100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9" y="99"/>
                  </a:lnTo>
                  <a:lnTo>
                    <a:pt x="80" y="99"/>
                  </a:lnTo>
                  <a:lnTo>
                    <a:pt x="81" y="99"/>
                  </a:lnTo>
                  <a:lnTo>
                    <a:pt x="82" y="99"/>
                  </a:lnTo>
                  <a:lnTo>
                    <a:pt x="82" y="98"/>
                  </a:lnTo>
                  <a:lnTo>
                    <a:pt x="83" y="98"/>
                  </a:lnTo>
                  <a:lnTo>
                    <a:pt x="84" y="98"/>
                  </a:lnTo>
                  <a:lnTo>
                    <a:pt x="85" y="98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8" y="98"/>
                  </a:lnTo>
                  <a:lnTo>
                    <a:pt x="89" y="98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92" y="98"/>
                  </a:lnTo>
                  <a:lnTo>
                    <a:pt x="93" y="98"/>
                  </a:lnTo>
                  <a:lnTo>
                    <a:pt x="94" y="98"/>
                  </a:lnTo>
                  <a:lnTo>
                    <a:pt x="95" y="98"/>
                  </a:lnTo>
                  <a:lnTo>
                    <a:pt x="96" y="98"/>
                  </a:lnTo>
                  <a:lnTo>
                    <a:pt x="97" y="98"/>
                  </a:lnTo>
                  <a:lnTo>
                    <a:pt x="98" y="98"/>
                  </a:lnTo>
                  <a:lnTo>
                    <a:pt x="99" y="98"/>
                  </a:lnTo>
                  <a:lnTo>
                    <a:pt x="100" y="98"/>
                  </a:lnTo>
                  <a:lnTo>
                    <a:pt x="101" y="98"/>
                  </a:lnTo>
                  <a:lnTo>
                    <a:pt x="102" y="98"/>
                  </a:lnTo>
                  <a:lnTo>
                    <a:pt x="103" y="98"/>
                  </a:lnTo>
                  <a:lnTo>
                    <a:pt x="104" y="98"/>
                  </a:lnTo>
                  <a:lnTo>
                    <a:pt x="104" y="97"/>
                  </a:lnTo>
                  <a:lnTo>
                    <a:pt x="105" y="97"/>
                  </a:lnTo>
                  <a:lnTo>
                    <a:pt x="106" y="97"/>
                  </a:lnTo>
                  <a:lnTo>
                    <a:pt x="107" y="96"/>
                  </a:lnTo>
                  <a:lnTo>
                    <a:pt x="108" y="96"/>
                  </a:lnTo>
                  <a:lnTo>
                    <a:pt x="109" y="95"/>
                  </a:lnTo>
                  <a:lnTo>
                    <a:pt x="110" y="95"/>
                  </a:lnTo>
                  <a:lnTo>
                    <a:pt x="111" y="95"/>
                  </a:lnTo>
                  <a:lnTo>
                    <a:pt x="112" y="95"/>
                  </a:lnTo>
                  <a:lnTo>
                    <a:pt x="113" y="95"/>
                  </a:lnTo>
                  <a:lnTo>
                    <a:pt x="114" y="95"/>
                  </a:lnTo>
                  <a:lnTo>
                    <a:pt x="115" y="95"/>
                  </a:lnTo>
                  <a:lnTo>
                    <a:pt x="116" y="95"/>
                  </a:lnTo>
                  <a:lnTo>
                    <a:pt x="117" y="95"/>
                  </a:lnTo>
                  <a:lnTo>
                    <a:pt x="118" y="95"/>
                  </a:lnTo>
                  <a:lnTo>
                    <a:pt x="119" y="95"/>
                  </a:lnTo>
                  <a:lnTo>
                    <a:pt x="120" y="95"/>
                  </a:lnTo>
                  <a:lnTo>
                    <a:pt x="121" y="95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4" y="95"/>
                  </a:lnTo>
                  <a:lnTo>
                    <a:pt x="125" y="95"/>
                  </a:lnTo>
                  <a:lnTo>
                    <a:pt x="126" y="95"/>
                  </a:lnTo>
                  <a:lnTo>
                    <a:pt x="127" y="94"/>
                  </a:lnTo>
                  <a:lnTo>
                    <a:pt x="128" y="94"/>
                  </a:lnTo>
                  <a:lnTo>
                    <a:pt x="129" y="94"/>
                  </a:lnTo>
                  <a:lnTo>
                    <a:pt x="130" y="94"/>
                  </a:lnTo>
                  <a:lnTo>
                    <a:pt x="131" y="93"/>
                  </a:lnTo>
                  <a:lnTo>
                    <a:pt x="132" y="93"/>
                  </a:lnTo>
                  <a:lnTo>
                    <a:pt x="133" y="93"/>
                  </a:lnTo>
                  <a:lnTo>
                    <a:pt x="134" y="93"/>
                  </a:lnTo>
                  <a:lnTo>
                    <a:pt x="135" y="93"/>
                  </a:lnTo>
                  <a:lnTo>
                    <a:pt x="136" y="92"/>
                  </a:lnTo>
                  <a:lnTo>
                    <a:pt x="137" y="92"/>
                  </a:lnTo>
                  <a:lnTo>
                    <a:pt x="138" y="91"/>
                  </a:lnTo>
                  <a:lnTo>
                    <a:pt x="139" y="91"/>
                  </a:lnTo>
                  <a:lnTo>
                    <a:pt x="140" y="90"/>
                  </a:lnTo>
                  <a:lnTo>
                    <a:pt x="141" y="90"/>
                  </a:lnTo>
                  <a:lnTo>
                    <a:pt x="142" y="90"/>
                  </a:lnTo>
                  <a:lnTo>
                    <a:pt x="143" y="90"/>
                  </a:lnTo>
                  <a:lnTo>
                    <a:pt x="144" y="90"/>
                  </a:lnTo>
                  <a:lnTo>
                    <a:pt x="145" y="89"/>
                  </a:lnTo>
                  <a:lnTo>
                    <a:pt x="146" y="88"/>
                  </a:lnTo>
                  <a:lnTo>
                    <a:pt x="147" y="88"/>
                  </a:lnTo>
                  <a:lnTo>
                    <a:pt x="148" y="87"/>
                  </a:lnTo>
                  <a:lnTo>
                    <a:pt x="149" y="87"/>
                  </a:lnTo>
                  <a:lnTo>
                    <a:pt x="150" y="86"/>
                  </a:lnTo>
                  <a:lnTo>
                    <a:pt x="151" y="86"/>
                  </a:lnTo>
                  <a:lnTo>
                    <a:pt x="152" y="86"/>
                  </a:lnTo>
                  <a:lnTo>
                    <a:pt x="153" y="85"/>
                  </a:lnTo>
                  <a:lnTo>
                    <a:pt x="154" y="85"/>
                  </a:lnTo>
                  <a:lnTo>
                    <a:pt x="155" y="85"/>
                  </a:lnTo>
                  <a:lnTo>
                    <a:pt x="156" y="85"/>
                  </a:lnTo>
                  <a:lnTo>
                    <a:pt x="157" y="85"/>
                  </a:lnTo>
                  <a:lnTo>
                    <a:pt x="158" y="85"/>
                  </a:lnTo>
                  <a:lnTo>
                    <a:pt x="159" y="85"/>
                  </a:lnTo>
                  <a:lnTo>
                    <a:pt x="160" y="84"/>
                  </a:lnTo>
                  <a:lnTo>
                    <a:pt x="161" y="84"/>
                  </a:lnTo>
                  <a:lnTo>
                    <a:pt x="162" y="84"/>
                  </a:lnTo>
                  <a:lnTo>
                    <a:pt x="163" y="84"/>
                  </a:lnTo>
                  <a:lnTo>
                    <a:pt x="164" y="83"/>
                  </a:lnTo>
                  <a:lnTo>
                    <a:pt x="165" y="83"/>
                  </a:lnTo>
                  <a:lnTo>
                    <a:pt x="166" y="83"/>
                  </a:lnTo>
                  <a:lnTo>
                    <a:pt x="167" y="83"/>
                  </a:lnTo>
                  <a:lnTo>
                    <a:pt x="168" y="83"/>
                  </a:lnTo>
                  <a:lnTo>
                    <a:pt x="169" y="83"/>
                  </a:lnTo>
                  <a:lnTo>
                    <a:pt x="170" y="82"/>
                  </a:lnTo>
                  <a:lnTo>
                    <a:pt x="171" y="82"/>
                  </a:lnTo>
                  <a:lnTo>
                    <a:pt x="172" y="82"/>
                  </a:lnTo>
                  <a:lnTo>
                    <a:pt x="173" y="82"/>
                  </a:lnTo>
                  <a:lnTo>
                    <a:pt x="173" y="81"/>
                  </a:lnTo>
                  <a:lnTo>
                    <a:pt x="174" y="81"/>
                  </a:lnTo>
                  <a:lnTo>
                    <a:pt x="175" y="81"/>
                  </a:lnTo>
                  <a:lnTo>
                    <a:pt x="176" y="80"/>
                  </a:lnTo>
                  <a:lnTo>
                    <a:pt x="177" y="80"/>
                  </a:lnTo>
                  <a:lnTo>
                    <a:pt x="178" y="80"/>
                  </a:lnTo>
                  <a:lnTo>
                    <a:pt x="179" y="79"/>
                  </a:lnTo>
                  <a:lnTo>
                    <a:pt x="180" y="79"/>
                  </a:lnTo>
                  <a:lnTo>
                    <a:pt x="181" y="79"/>
                  </a:lnTo>
                  <a:lnTo>
                    <a:pt x="182" y="79"/>
                  </a:lnTo>
                  <a:lnTo>
                    <a:pt x="183" y="79"/>
                  </a:lnTo>
                  <a:lnTo>
                    <a:pt x="184" y="79"/>
                  </a:lnTo>
                  <a:lnTo>
                    <a:pt x="185" y="79"/>
                  </a:lnTo>
                  <a:lnTo>
                    <a:pt x="186" y="79"/>
                  </a:lnTo>
                  <a:lnTo>
                    <a:pt x="187" y="79"/>
                  </a:lnTo>
                  <a:lnTo>
                    <a:pt x="188" y="79"/>
                  </a:lnTo>
                  <a:lnTo>
                    <a:pt x="189" y="79"/>
                  </a:lnTo>
                  <a:lnTo>
                    <a:pt x="190" y="79"/>
                  </a:lnTo>
                  <a:lnTo>
                    <a:pt x="191" y="79"/>
                  </a:lnTo>
                  <a:lnTo>
                    <a:pt x="192" y="79"/>
                  </a:lnTo>
                  <a:lnTo>
                    <a:pt x="193" y="79"/>
                  </a:lnTo>
                  <a:lnTo>
                    <a:pt x="194" y="79"/>
                  </a:lnTo>
                  <a:lnTo>
                    <a:pt x="195" y="78"/>
                  </a:lnTo>
                  <a:lnTo>
                    <a:pt x="196" y="78"/>
                  </a:lnTo>
                  <a:lnTo>
                    <a:pt x="197" y="78"/>
                  </a:lnTo>
                  <a:lnTo>
                    <a:pt x="198" y="78"/>
                  </a:lnTo>
                  <a:lnTo>
                    <a:pt x="199" y="78"/>
                  </a:lnTo>
                  <a:lnTo>
                    <a:pt x="200" y="78"/>
                  </a:lnTo>
                  <a:lnTo>
                    <a:pt x="201" y="78"/>
                  </a:lnTo>
                  <a:lnTo>
                    <a:pt x="202" y="78"/>
                  </a:lnTo>
                  <a:lnTo>
                    <a:pt x="203" y="78"/>
                  </a:lnTo>
                  <a:lnTo>
                    <a:pt x="204" y="78"/>
                  </a:lnTo>
                  <a:lnTo>
                    <a:pt x="205" y="78"/>
                  </a:lnTo>
                  <a:lnTo>
                    <a:pt x="206" y="78"/>
                  </a:lnTo>
                  <a:lnTo>
                    <a:pt x="207" y="78"/>
                  </a:lnTo>
                  <a:lnTo>
                    <a:pt x="208" y="78"/>
                  </a:lnTo>
                  <a:lnTo>
                    <a:pt x="209" y="78"/>
                  </a:lnTo>
                  <a:lnTo>
                    <a:pt x="210" y="78"/>
                  </a:lnTo>
                  <a:lnTo>
                    <a:pt x="211" y="78"/>
                  </a:lnTo>
                  <a:lnTo>
                    <a:pt x="212" y="78"/>
                  </a:lnTo>
                  <a:lnTo>
                    <a:pt x="213" y="78"/>
                  </a:lnTo>
                  <a:lnTo>
                    <a:pt x="214" y="78"/>
                  </a:lnTo>
                  <a:lnTo>
                    <a:pt x="215" y="78"/>
                  </a:lnTo>
                  <a:lnTo>
                    <a:pt x="216" y="78"/>
                  </a:lnTo>
                  <a:lnTo>
                    <a:pt x="217" y="78"/>
                  </a:lnTo>
                  <a:lnTo>
                    <a:pt x="218" y="78"/>
                  </a:lnTo>
                  <a:lnTo>
                    <a:pt x="219" y="78"/>
                  </a:lnTo>
                  <a:lnTo>
                    <a:pt x="220" y="78"/>
                  </a:lnTo>
                  <a:lnTo>
                    <a:pt x="221" y="78"/>
                  </a:lnTo>
                  <a:lnTo>
                    <a:pt x="222" y="78"/>
                  </a:lnTo>
                  <a:lnTo>
                    <a:pt x="223" y="78"/>
                  </a:lnTo>
                  <a:lnTo>
                    <a:pt x="224" y="78"/>
                  </a:lnTo>
                  <a:lnTo>
                    <a:pt x="225" y="78"/>
                  </a:lnTo>
                  <a:lnTo>
                    <a:pt x="226" y="78"/>
                  </a:lnTo>
                  <a:lnTo>
                    <a:pt x="227" y="78"/>
                  </a:lnTo>
                  <a:lnTo>
                    <a:pt x="228" y="78"/>
                  </a:lnTo>
                  <a:lnTo>
                    <a:pt x="229" y="78"/>
                  </a:lnTo>
                  <a:lnTo>
                    <a:pt x="230" y="78"/>
                  </a:lnTo>
                  <a:lnTo>
                    <a:pt x="231" y="78"/>
                  </a:lnTo>
                  <a:lnTo>
                    <a:pt x="232" y="78"/>
                  </a:lnTo>
                  <a:lnTo>
                    <a:pt x="233" y="78"/>
                  </a:lnTo>
                  <a:lnTo>
                    <a:pt x="234" y="78"/>
                  </a:lnTo>
                  <a:lnTo>
                    <a:pt x="235" y="78"/>
                  </a:lnTo>
                  <a:lnTo>
                    <a:pt x="236" y="78"/>
                  </a:lnTo>
                  <a:lnTo>
                    <a:pt x="237" y="77"/>
                  </a:lnTo>
                  <a:lnTo>
                    <a:pt x="238" y="77"/>
                  </a:lnTo>
                  <a:lnTo>
                    <a:pt x="239" y="77"/>
                  </a:lnTo>
                  <a:lnTo>
                    <a:pt x="240" y="77"/>
                  </a:lnTo>
                  <a:lnTo>
                    <a:pt x="241" y="77"/>
                  </a:lnTo>
                  <a:lnTo>
                    <a:pt x="242" y="77"/>
                  </a:lnTo>
                  <a:lnTo>
                    <a:pt x="243" y="76"/>
                  </a:lnTo>
                  <a:lnTo>
                    <a:pt x="244" y="76"/>
                  </a:lnTo>
                  <a:lnTo>
                    <a:pt x="245" y="75"/>
                  </a:lnTo>
                  <a:lnTo>
                    <a:pt x="246" y="75"/>
                  </a:lnTo>
                  <a:lnTo>
                    <a:pt x="247" y="74"/>
                  </a:lnTo>
                  <a:lnTo>
                    <a:pt x="248" y="74"/>
                  </a:lnTo>
                  <a:lnTo>
                    <a:pt x="248" y="73"/>
                  </a:lnTo>
                  <a:lnTo>
                    <a:pt x="249" y="73"/>
                  </a:lnTo>
                  <a:lnTo>
                    <a:pt x="250" y="72"/>
                  </a:lnTo>
                  <a:lnTo>
                    <a:pt x="251" y="72"/>
                  </a:lnTo>
                  <a:lnTo>
                    <a:pt x="252" y="71"/>
                  </a:lnTo>
                  <a:lnTo>
                    <a:pt x="253" y="71"/>
                  </a:lnTo>
                  <a:lnTo>
                    <a:pt x="253" y="70"/>
                  </a:lnTo>
                  <a:lnTo>
                    <a:pt x="254" y="70"/>
                  </a:lnTo>
                  <a:lnTo>
                    <a:pt x="255" y="70"/>
                  </a:lnTo>
                  <a:lnTo>
                    <a:pt x="256" y="69"/>
                  </a:lnTo>
                  <a:lnTo>
                    <a:pt x="257" y="69"/>
                  </a:lnTo>
                  <a:lnTo>
                    <a:pt x="258" y="69"/>
                  </a:lnTo>
                  <a:lnTo>
                    <a:pt x="259" y="69"/>
                  </a:lnTo>
                  <a:lnTo>
                    <a:pt x="260" y="69"/>
                  </a:lnTo>
                  <a:lnTo>
                    <a:pt x="261" y="69"/>
                  </a:lnTo>
                  <a:lnTo>
                    <a:pt x="262" y="69"/>
                  </a:lnTo>
                  <a:lnTo>
                    <a:pt x="263" y="69"/>
                  </a:lnTo>
                  <a:lnTo>
                    <a:pt x="264" y="69"/>
                  </a:lnTo>
                  <a:lnTo>
                    <a:pt x="265" y="69"/>
                  </a:lnTo>
                  <a:lnTo>
                    <a:pt x="266" y="69"/>
                  </a:lnTo>
                  <a:lnTo>
                    <a:pt x="267" y="69"/>
                  </a:lnTo>
                  <a:lnTo>
                    <a:pt x="268" y="69"/>
                  </a:lnTo>
                  <a:lnTo>
                    <a:pt x="269" y="69"/>
                  </a:lnTo>
                  <a:lnTo>
                    <a:pt x="270" y="69"/>
                  </a:lnTo>
                  <a:lnTo>
                    <a:pt x="271" y="69"/>
                  </a:lnTo>
                  <a:lnTo>
                    <a:pt x="272" y="69"/>
                  </a:lnTo>
                  <a:lnTo>
                    <a:pt x="273" y="69"/>
                  </a:lnTo>
                  <a:lnTo>
                    <a:pt x="274" y="69"/>
                  </a:lnTo>
                  <a:lnTo>
                    <a:pt x="275" y="69"/>
                  </a:lnTo>
                  <a:lnTo>
                    <a:pt x="276" y="69"/>
                  </a:lnTo>
                  <a:lnTo>
                    <a:pt x="277" y="69"/>
                  </a:lnTo>
                  <a:lnTo>
                    <a:pt x="278" y="69"/>
                  </a:lnTo>
                  <a:lnTo>
                    <a:pt x="279" y="69"/>
                  </a:lnTo>
                  <a:lnTo>
                    <a:pt x="280" y="69"/>
                  </a:lnTo>
                  <a:lnTo>
                    <a:pt x="281" y="69"/>
                  </a:lnTo>
                  <a:lnTo>
                    <a:pt x="282" y="69"/>
                  </a:lnTo>
                  <a:lnTo>
                    <a:pt x="283" y="69"/>
                  </a:lnTo>
                  <a:lnTo>
                    <a:pt x="283" y="68"/>
                  </a:lnTo>
                  <a:lnTo>
                    <a:pt x="284" y="68"/>
                  </a:lnTo>
                  <a:lnTo>
                    <a:pt x="285" y="68"/>
                  </a:lnTo>
                  <a:lnTo>
                    <a:pt x="286" y="68"/>
                  </a:lnTo>
                  <a:lnTo>
                    <a:pt x="287" y="68"/>
                  </a:lnTo>
                  <a:lnTo>
                    <a:pt x="288" y="68"/>
                  </a:lnTo>
                  <a:lnTo>
                    <a:pt x="289" y="67"/>
                  </a:lnTo>
                  <a:lnTo>
                    <a:pt x="290" y="67"/>
                  </a:lnTo>
                  <a:lnTo>
                    <a:pt x="291" y="67"/>
                  </a:lnTo>
                  <a:lnTo>
                    <a:pt x="292" y="67"/>
                  </a:lnTo>
                  <a:lnTo>
                    <a:pt x="293" y="67"/>
                  </a:lnTo>
                  <a:lnTo>
                    <a:pt x="294" y="67"/>
                  </a:lnTo>
                  <a:lnTo>
                    <a:pt x="295" y="67"/>
                  </a:lnTo>
                  <a:lnTo>
                    <a:pt x="296" y="67"/>
                  </a:lnTo>
                  <a:lnTo>
                    <a:pt x="297" y="67"/>
                  </a:lnTo>
                  <a:lnTo>
                    <a:pt x="298" y="67"/>
                  </a:lnTo>
                  <a:lnTo>
                    <a:pt x="299" y="67"/>
                  </a:lnTo>
                  <a:lnTo>
                    <a:pt x="300" y="67"/>
                  </a:lnTo>
                  <a:lnTo>
                    <a:pt x="301" y="67"/>
                  </a:lnTo>
                  <a:lnTo>
                    <a:pt x="302" y="67"/>
                  </a:lnTo>
                  <a:lnTo>
                    <a:pt x="303" y="67"/>
                  </a:lnTo>
                  <a:lnTo>
                    <a:pt x="304" y="67"/>
                  </a:lnTo>
                  <a:lnTo>
                    <a:pt x="305" y="67"/>
                  </a:lnTo>
                  <a:lnTo>
                    <a:pt x="306" y="67"/>
                  </a:lnTo>
                  <a:lnTo>
                    <a:pt x="307" y="67"/>
                  </a:lnTo>
                  <a:lnTo>
                    <a:pt x="308" y="67"/>
                  </a:lnTo>
                  <a:lnTo>
                    <a:pt x="309" y="67"/>
                  </a:lnTo>
                  <a:lnTo>
                    <a:pt x="310" y="67"/>
                  </a:lnTo>
                  <a:lnTo>
                    <a:pt x="311" y="67"/>
                  </a:lnTo>
                  <a:lnTo>
                    <a:pt x="312" y="67"/>
                  </a:lnTo>
                  <a:lnTo>
                    <a:pt x="313" y="66"/>
                  </a:lnTo>
                  <a:lnTo>
                    <a:pt x="314" y="66"/>
                  </a:lnTo>
                  <a:lnTo>
                    <a:pt x="315" y="66"/>
                  </a:lnTo>
                  <a:lnTo>
                    <a:pt x="316" y="66"/>
                  </a:lnTo>
                  <a:lnTo>
                    <a:pt x="317" y="66"/>
                  </a:lnTo>
                  <a:lnTo>
                    <a:pt x="318" y="66"/>
                  </a:lnTo>
                  <a:lnTo>
                    <a:pt x="319" y="66"/>
                  </a:lnTo>
                  <a:lnTo>
                    <a:pt x="320" y="66"/>
                  </a:lnTo>
                  <a:lnTo>
                    <a:pt x="321" y="66"/>
                  </a:lnTo>
                  <a:lnTo>
                    <a:pt x="322" y="66"/>
                  </a:lnTo>
                  <a:lnTo>
                    <a:pt x="323" y="66"/>
                  </a:lnTo>
                  <a:lnTo>
                    <a:pt x="324" y="66"/>
                  </a:lnTo>
                  <a:lnTo>
                    <a:pt x="324" y="65"/>
                  </a:lnTo>
                  <a:lnTo>
                    <a:pt x="325" y="65"/>
                  </a:lnTo>
                  <a:lnTo>
                    <a:pt x="326" y="65"/>
                  </a:lnTo>
                  <a:lnTo>
                    <a:pt x="327" y="65"/>
                  </a:lnTo>
                  <a:lnTo>
                    <a:pt x="328" y="65"/>
                  </a:lnTo>
                  <a:lnTo>
                    <a:pt x="329" y="65"/>
                  </a:lnTo>
                  <a:lnTo>
                    <a:pt x="330" y="65"/>
                  </a:lnTo>
                  <a:lnTo>
                    <a:pt x="331" y="65"/>
                  </a:lnTo>
                  <a:lnTo>
                    <a:pt x="332" y="65"/>
                  </a:lnTo>
                  <a:lnTo>
                    <a:pt x="333" y="65"/>
                  </a:lnTo>
                  <a:lnTo>
                    <a:pt x="334" y="65"/>
                  </a:lnTo>
                  <a:lnTo>
                    <a:pt x="335" y="65"/>
                  </a:lnTo>
                  <a:lnTo>
                    <a:pt x="336" y="65"/>
                  </a:lnTo>
                  <a:lnTo>
                    <a:pt x="337" y="65"/>
                  </a:lnTo>
                  <a:lnTo>
                    <a:pt x="338" y="65"/>
                  </a:lnTo>
                  <a:lnTo>
                    <a:pt x="339" y="65"/>
                  </a:lnTo>
                  <a:lnTo>
                    <a:pt x="340" y="65"/>
                  </a:lnTo>
                  <a:lnTo>
                    <a:pt x="341" y="65"/>
                  </a:lnTo>
                  <a:lnTo>
                    <a:pt x="342" y="65"/>
                  </a:lnTo>
                  <a:lnTo>
                    <a:pt x="343" y="65"/>
                  </a:lnTo>
                  <a:lnTo>
                    <a:pt x="344" y="65"/>
                  </a:lnTo>
                  <a:lnTo>
                    <a:pt x="344" y="64"/>
                  </a:lnTo>
                  <a:lnTo>
                    <a:pt x="345" y="64"/>
                  </a:lnTo>
                  <a:lnTo>
                    <a:pt x="346" y="64"/>
                  </a:lnTo>
                  <a:lnTo>
                    <a:pt x="347" y="64"/>
                  </a:lnTo>
                  <a:lnTo>
                    <a:pt x="348" y="64"/>
                  </a:lnTo>
                  <a:lnTo>
                    <a:pt x="349" y="64"/>
                  </a:lnTo>
                  <a:lnTo>
                    <a:pt x="350" y="64"/>
                  </a:lnTo>
                  <a:lnTo>
                    <a:pt x="351" y="64"/>
                  </a:lnTo>
                  <a:lnTo>
                    <a:pt x="352" y="64"/>
                  </a:lnTo>
                  <a:lnTo>
                    <a:pt x="353" y="64"/>
                  </a:lnTo>
                  <a:lnTo>
                    <a:pt x="354" y="64"/>
                  </a:lnTo>
                  <a:lnTo>
                    <a:pt x="354" y="63"/>
                  </a:lnTo>
                  <a:lnTo>
                    <a:pt x="355" y="63"/>
                  </a:lnTo>
                  <a:lnTo>
                    <a:pt x="356" y="63"/>
                  </a:lnTo>
                  <a:lnTo>
                    <a:pt x="357" y="63"/>
                  </a:lnTo>
                  <a:lnTo>
                    <a:pt x="358" y="63"/>
                  </a:lnTo>
                  <a:lnTo>
                    <a:pt x="359" y="63"/>
                  </a:lnTo>
                  <a:lnTo>
                    <a:pt x="360" y="63"/>
                  </a:lnTo>
                  <a:lnTo>
                    <a:pt x="361" y="63"/>
                  </a:lnTo>
                  <a:lnTo>
                    <a:pt x="362" y="63"/>
                  </a:lnTo>
                  <a:lnTo>
                    <a:pt x="363" y="63"/>
                  </a:lnTo>
                  <a:lnTo>
                    <a:pt x="364" y="63"/>
                  </a:lnTo>
                  <a:lnTo>
                    <a:pt x="365" y="63"/>
                  </a:lnTo>
                  <a:lnTo>
                    <a:pt x="366" y="63"/>
                  </a:lnTo>
                  <a:lnTo>
                    <a:pt x="367" y="63"/>
                  </a:lnTo>
                  <a:lnTo>
                    <a:pt x="367" y="62"/>
                  </a:lnTo>
                  <a:lnTo>
                    <a:pt x="368" y="62"/>
                  </a:lnTo>
                  <a:lnTo>
                    <a:pt x="369" y="62"/>
                  </a:lnTo>
                  <a:lnTo>
                    <a:pt x="370" y="62"/>
                  </a:lnTo>
                  <a:lnTo>
                    <a:pt x="371" y="62"/>
                  </a:lnTo>
                  <a:lnTo>
                    <a:pt x="372" y="62"/>
                  </a:lnTo>
                  <a:lnTo>
                    <a:pt x="373" y="62"/>
                  </a:lnTo>
                  <a:lnTo>
                    <a:pt x="374" y="62"/>
                  </a:lnTo>
                  <a:lnTo>
                    <a:pt x="375" y="62"/>
                  </a:lnTo>
                  <a:lnTo>
                    <a:pt x="376" y="62"/>
                  </a:lnTo>
                  <a:lnTo>
                    <a:pt x="377" y="62"/>
                  </a:lnTo>
                  <a:lnTo>
                    <a:pt x="378" y="62"/>
                  </a:lnTo>
                  <a:lnTo>
                    <a:pt x="379" y="62"/>
                  </a:lnTo>
                  <a:lnTo>
                    <a:pt x="380" y="62"/>
                  </a:lnTo>
                  <a:lnTo>
                    <a:pt x="381" y="62"/>
                  </a:lnTo>
                  <a:lnTo>
                    <a:pt x="382" y="62"/>
                  </a:lnTo>
                  <a:lnTo>
                    <a:pt x="383" y="62"/>
                  </a:lnTo>
                  <a:lnTo>
                    <a:pt x="384" y="62"/>
                  </a:lnTo>
                  <a:lnTo>
                    <a:pt x="385" y="61"/>
                  </a:lnTo>
                  <a:lnTo>
                    <a:pt x="386" y="61"/>
                  </a:lnTo>
                  <a:lnTo>
                    <a:pt x="387" y="61"/>
                  </a:lnTo>
                  <a:lnTo>
                    <a:pt x="388" y="61"/>
                  </a:lnTo>
                  <a:lnTo>
                    <a:pt x="389" y="61"/>
                  </a:lnTo>
                  <a:lnTo>
                    <a:pt x="390" y="61"/>
                  </a:lnTo>
                  <a:lnTo>
                    <a:pt x="391" y="61"/>
                  </a:lnTo>
                  <a:lnTo>
                    <a:pt x="392" y="61"/>
                  </a:lnTo>
                  <a:lnTo>
                    <a:pt x="393" y="61"/>
                  </a:lnTo>
                  <a:lnTo>
                    <a:pt x="394" y="61"/>
                  </a:lnTo>
                  <a:lnTo>
                    <a:pt x="395" y="61"/>
                  </a:lnTo>
                  <a:lnTo>
                    <a:pt x="396" y="61"/>
                  </a:lnTo>
                  <a:lnTo>
                    <a:pt x="397" y="61"/>
                  </a:lnTo>
                  <a:lnTo>
                    <a:pt x="398" y="60"/>
                  </a:lnTo>
                  <a:lnTo>
                    <a:pt x="399" y="60"/>
                  </a:lnTo>
                  <a:lnTo>
                    <a:pt x="400" y="60"/>
                  </a:lnTo>
                  <a:lnTo>
                    <a:pt x="401" y="60"/>
                  </a:lnTo>
                  <a:lnTo>
                    <a:pt x="402" y="60"/>
                  </a:lnTo>
                  <a:lnTo>
                    <a:pt x="403" y="59"/>
                  </a:lnTo>
                  <a:lnTo>
                    <a:pt x="404" y="59"/>
                  </a:lnTo>
                  <a:lnTo>
                    <a:pt x="405" y="59"/>
                  </a:lnTo>
                  <a:lnTo>
                    <a:pt x="406" y="59"/>
                  </a:lnTo>
                  <a:lnTo>
                    <a:pt x="407" y="59"/>
                  </a:lnTo>
                  <a:lnTo>
                    <a:pt x="408" y="59"/>
                  </a:lnTo>
                  <a:lnTo>
                    <a:pt x="409" y="59"/>
                  </a:lnTo>
                  <a:lnTo>
                    <a:pt x="410" y="59"/>
                  </a:lnTo>
                  <a:lnTo>
                    <a:pt x="411" y="59"/>
                  </a:lnTo>
                  <a:lnTo>
                    <a:pt x="412" y="59"/>
                  </a:lnTo>
                  <a:lnTo>
                    <a:pt x="413" y="59"/>
                  </a:lnTo>
                  <a:lnTo>
                    <a:pt x="414" y="59"/>
                  </a:lnTo>
                  <a:lnTo>
                    <a:pt x="415" y="58"/>
                  </a:lnTo>
                  <a:lnTo>
                    <a:pt x="416" y="58"/>
                  </a:lnTo>
                  <a:lnTo>
                    <a:pt x="417" y="58"/>
                  </a:lnTo>
                  <a:lnTo>
                    <a:pt x="418" y="58"/>
                  </a:lnTo>
                  <a:lnTo>
                    <a:pt x="419" y="58"/>
                  </a:lnTo>
                  <a:lnTo>
                    <a:pt x="420" y="58"/>
                  </a:lnTo>
                  <a:lnTo>
                    <a:pt x="421" y="58"/>
                  </a:lnTo>
                  <a:lnTo>
                    <a:pt x="422" y="58"/>
                  </a:lnTo>
                  <a:lnTo>
                    <a:pt x="423" y="58"/>
                  </a:lnTo>
                  <a:lnTo>
                    <a:pt x="424" y="58"/>
                  </a:lnTo>
                  <a:lnTo>
                    <a:pt x="425" y="58"/>
                  </a:lnTo>
                  <a:lnTo>
                    <a:pt x="426" y="58"/>
                  </a:lnTo>
                  <a:lnTo>
                    <a:pt x="427" y="58"/>
                  </a:lnTo>
                  <a:lnTo>
                    <a:pt x="428" y="58"/>
                  </a:lnTo>
                  <a:lnTo>
                    <a:pt x="429" y="58"/>
                  </a:lnTo>
                  <a:lnTo>
                    <a:pt x="430" y="58"/>
                  </a:lnTo>
                  <a:lnTo>
                    <a:pt x="431" y="57"/>
                  </a:lnTo>
                  <a:lnTo>
                    <a:pt x="432" y="57"/>
                  </a:lnTo>
                  <a:lnTo>
                    <a:pt x="433" y="57"/>
                  </a:lnTo>
                  <a:lnTo>
                    <a:pt x="434" y="57"/>
                  </a:lnTo>
                  <a:lnTo>
                    <a:pt x="435" y="57"/>
                  </a:lnTo>
                  <a:lnTo>
                    <a:pt x="436" y="57"/>
                  </a:lnTo>
                  <a:lnTo>
                    <a:pt x="437" y="57"/>
                  </a:lnTo>
                  <a:lnTo>
                    <a:pt x="438" y="57"/>
                  </a:lnTo>
                  <a:lnTo>
                    <a:pt x="439" y="57"/>
                  </a:lnTo>
                  <a:lnTo>
                    <a:pt x="440" y="56"/>
                  </a:lnTo>
                  <a:lnTo>
                    <a:pt x="441" y="56"/>
                  </a:lnTo>
                  <a:lnTo>
                    <a:pt x="442" y="56"/>
                  </a:lnTo>
                  <a:lnTo>
                    <a:pt x="443" y="56"/>
                  </a:lnTo>
                  <a:lnTo>
                    <a:pt x="444" y="56"/>
                  </a:lnTo>
                  <a:lnTo>
                    <a:pt x="445" y="56"/>
                  </a:lnTo>
                  <a:lnTo>
                    <a:pt x="446" y="56"/>
                  </a:lnTo>
                  <a:lnTo>
                    <a:pt x="447" y="56"/>
                  </a:lnTo>
                  <a:lnTo>
                    <a:pt x="448" y="56"/>
                  </a:lnTo>
                  <a:lnTo>
                    <a:pt x="449" y="56"/>
                  </a:lnTo>
                  <a:lnTo>
                    <a:pt x="450" y="56"/>
                  </a:lnTo>
                  <a:lnTo>
                    <a:pt x="451" y="56"/>
                  </a:lnTo>
                  <a:lnTo>
                    <a:pt x="452" y="55"/>
                  </a:lnTo>
                  <a:lnTo>
                    <a:pt x="453" y="55"/>
                  </a:lnTo>
                  <a:lnTo>
                    <a:pt x="454" y="55"/>
                  </a:lnTo>
                  <a:lnTo>
                    <a:pt x="454" y="54"/>
                  </a:lnTo>
                  <a:lnTo>
                    <a:pt x="455" y="54"/>
                  </a:lnTo>
                  <a:lnTo>
                    <a:pt x="456" y="54"/>
                  </a:lnTo>
                  <a:lnTo>
                    <a:pt x="457" y="54"/>
                  </a:lnTo>
                  <a:lnTo>
                    <a:pt x="458" y="54"/>
                  </a:lnTo>
                  <a:lnTo>
                    <a:pt x="459" y="54"/>
                  </a:lnTo>
                  <a:lnTo>
                    <a:pt x="460" y="54"/>
                  </a:lnTo>
                  <a:lnTo>
                    <a:pt x="461" y="54"/>
                  </a:lnTo>
                  <a:lnTo>
                    <a:pt x="462" y="54"/>
                  </a:lnTo>
                  <a:lnTo>
                    <a:pt x="463" y="54"/>
                  </a:lnTo>
                  <a:lnTo>
                    <a:pt x="464" y="54"/>
                  </a:lnTo>
                  <a:lnTo>
                    <a:pt x="465" y="54"/>
                  </a:lnTo>
                  <a:lnTo>
                    <a:pt x="466" y="54"/>
                  </a:lnTo>
                  <a:lnTo>
                    <a:pt x="467" y="54"/>
                  </a:lnTo>
                  <a:lnTo>
                    <a:pt x="468" y="54"/>
                  </a:lnTo>
                  <a:lnTo>
                    <a:pt x="469" y="54"/>
                  </a:lnTo>
                  <a:lnTo>
                    <a:pt x="470" y="54"/>
                  </a:lnTo>
                  <a:lnTo>
                    <a:pt x="471" y="54"/>
                  </a:lnTo>
                  <a:lnTo>
                    <a:pt x="472" y="54"/>
                  </a:lnTo>
                  <a:lnTo>
                    <a:pt x="473" y="54"/>
                  </a:lnTo>
                  <a:lnTo>
                    <a:pt x="474" y="54"/>
                  </a:lnTo>
                  <a:lnTo>
                    <a:pt x="475" y="54"/>
                  </a:lnTo>
                  <a:lnTo>
                    <a:pt x="476" y="54"/>
                  </a:lnTo>
                  <a:lnTo>
                    <a:pt x="477" y="54"/>
                  </a:lnTo>
                  <a:lnTo>
                    <a:pt x="478" y="54"/>
                  </a:lnTo>
                  <a:lnTo>
                    <a:pt x="479" y="54"/>
                  </a:lnTo>
                  <a:lnTo>
                    <a:pt x="480" y="54"/>
                  </a:lnTo>
                  <a:lnTo>
                    <a:pt x="481" y="54"/>
                  </a:lnTo>
                  <a:lnTo>
                    <a:pt x="482" y="54"/>
                  </a:lnTo>
                  <a:lnTo>
                    <a:pt x="483" y="54"/>
                  </a:lnTo>
                  <a:lnTo>
                    <a:pt x="484" y="54"/>
                  </a:lnTo>
                  <a:lnTo>
                    <a:pt x="484" y="53"/>
                  </a:lnTo>
                  <a:lnTo>
                    <a:pt x="485" y="53"/>
                  </a:lnTo>
                  <a:lnTo>
                    <a:pt x="486" y="53"/>
                  </a:lnTo>
                  <a:lnTo>
                    <a:pt x="486" y="52"/>
                  </a:lnTo>
                  <a:lnTo>
                    <a:pt x="487" y="52"/>
                  </a:lnTo>
                  <a:lnTo>
                    <a:pt x="488" y="52"/>
                  </a:lnTo>
                  <a:lnTo>
                    <a:pt x="488" y="51"/>
                  </a:lnTo>
                  <a:lnTo>
                    <a:pt x="489" y="51"/>
                  </a:lnTo>
                  <a:lnTo>
                    <a:pt x="490" y="51"/>
                  </a:lnTo>
                  <a:lnTo>
                    <a:pt x="491" y="50"/>
                  </a:lnTo>
                  <a:lnTo>
                    <a:pt x="492" y="50"/>
                  </a:lnTo>
                  <a:lnTo>
                    <a:pt x="493" y="50"/>
                  </a:lnTo>
                  <a:lnTo>
                    <a:pt x="494" y="50"/>
                  </a:lnTo>
                  <a:lnTo>
                    <a:pt x="495" y="50"/>
                  </a:lnTo>
                  <a:lnTo>
                    <a:pt x="496" y="50"/>
                  </a:lnTo>
                  <a:lnTo>
                    <a:pt x="497" y="50"/>
                  </a:lnTo>
                  <a:lnTo>
                    <a:pt x="497" y="49"/>
                  </a:lnTo>
                  <a:lnTo>
                    <a:pt x="498" y="49"/>
                  </a:lnTo>
                  <a:lnTo>
                    <a:pt x="499" y="49"/>
                  </a:lnTo>
                  <a:lnTo>
                    <a:pt x="500" y="49"/>
                  </a:lnTo>
                  <a:lnTo>
                    <a:pt x="501" y="49"/>
                  </a:lnTo>
                  <a:lnTo>
                    <a:pt x="502" y="49"/>
                  </a:lnTo>
                  <a:lnTo>
                    <a:pt x="503" y="49"/>
                  </a:lnTo>
                  <a:lnTo>
                    <a:pt x="504" y="49"/>
                  </a:lnTo>
                  <a:lnTo>
                    <a:pt x="505" y="49"/>
                  </a:lnTo>
                  <a:lnTo>
                    <a:pt x="506" y="49"/>
                  </a:lnTo>
                  <a:lnTo>
                    <a:pt x="507" y="49"/>
                  </a:lnTo>
                  <a:lnTo>
                    <a:pt x="508" y="49"/>
                  </a:lnTo>
                  <a:lnTo>
                    <a:pt x="509" y="49"/>
                  </a:lnTo>
                  <a:lnTo>
                    <a:pt x="510" y="49"/>
                  </a:lnTo>
                  <a:lnTo>
                    <a:pt x="511" y="49"/>
                  </a:lnTo>
                  <a:lnTo>
                    <a:pt x="512" y="49"/>
                  </a:lnTo>
                  <a:lnTo>
                    <a:pt x="513" y="49"/>
                  </a:lnTo>
                  <a:lnTo>
                    <a:pt x="514" y="49"/>
                  </a:lnTo>
                  <a:lnTo>
                    <a:pt x="514" y="48"/>
                  </a:lnTo>
                  <a:lnTo>
                    <a:pt x="515" y="48"/>
                  </a:lnTo>
                  <a:lnTo>
                    <a:pt x="516" y="48"/>
                  </a:lnTo>
                  <a:lnTo>
                    <a:pt x="517" y="48"/>
                  </a:lnTo>
                  <a:lnTo>
                    <a:pt x="518" y="48"/>
                  </a:lnTo>
                  <a:lnTo>
                    <a:pt x="519" y="47"/>
                  </a:lnTo>
                  <a:lnTo>
                    <a:pt x="520" y="47"/>
                  </a:lnTo>
                  <a:lnTo>
                    <a:pt x="521" y="47"/>
                  </a:lnTo>
                  <a:lnTo>
                    <a:pt x="522" y="47"/>
                  </a:lnTo>
                  <a:lnTo>
                    <a:pt x="523" y="47"/>
                  </a:lnTo>
                  <a:lnTo>
                    <a:pt x="524" y="46"/>
                  </a:lnTo>
                  <a:lnTo>
                    <a:pt x="525" y="46"/>
                  </a:lnTo>
                  <a:lnTo>
                    <a:pt x="526" y="46"/>
                  </a:lnTo>
                  <a:lnTo>
                    <a:pt x="527" y="46"/>
                  </a:lnTo>
                  <a:lnTo>
                    <a:pt x="528" y="46"/>
                  </a:lnTo>
                  <a:lnTo>
                    <a:pt x="529" y="46"/>
                  </a:lnTo>
                  <a:lnTo>
                    <a:pt x="530" y="46"/>
                  </a:lnTo>
                  <a:lnTo>
                    <a:pt x="531" y="46"/>
                  </a:lnTo>
                  <a:lnTo>
                    <a:pt x="532" y="46"/>
                  </a:lnTo>
                  <a:lnTo>
                    <a:pt x="533" y="46"/>
                  </a:lnTo>
                  <a:lnTo>
                    <a:pt x="534" y="46"/>
                  </a:lnTo>
                  <a:lnTo>
                    <a:pt x="535" y="46"/>
                  </a:lnTo>
                  <a:lnTo>
                    <a:pt x="536" y="46"/>
                  </a:lnTo>
                  <a:lnTo>
                    <a:pt x="537" y="46"/>
                  </a:lnTo>
                  <a:lnTo>
                    <a:pt x="538" y="46"/>
                  </a:lnTo>
                  <a:lnTo>
                    <a:pt x="539" y="46"/>
                  </a:lnTo>
                  <a:lnTo>
                    <a:pt x="540" y="46"/>
                  </a:lnTo>
                  <a:lnTo>
                    <a:pt x="541" y="46"/>
                  </a:lnTo>
                  <a:lnTo>
                    <a:pt x="542" y="46"/>
                  </a:lnTo>
                  <a:lnTo>
                    <a:pt x="543" y="46"/>
                  </a:lnTo>
                  <a:lnTo>
                    <a:pt x="544" y="46"/>
                  </a:lnTo>
                  <a:lnTo>
                    <a:pt x="545" y="46"/>
                  </a:lnTo>
                  <a:lnTo>
                    <a:pt x="546" y="46"/>
                  </a:lnTo>
                  <a:lnTo>
                    <a:pt x="547" y="45"/>
                  </a:lnTo>
                  <a:lnTo>
                    <a:pt x="548" y="45"/>
                  </a:lnTo>
                  <a:lnTo>
                    <a:pt x="549" y="45"/>
                  </a:lnTo>
                  <a:lnTo>
                    <a:pt x="550" y="44"/>
                  </a:lnTo>
                  <a:lnTo>
                    <a:pt x="551" y="44"/>
                  </a:lnTo>
                  <a:lnTo>
                    <a:pt x="552" y="43"/>
                  </a:lnTo>
                  <a:lnTo>
                    <a:pt x="553" y="43"/>
                  </a:lnTo>
                  <a:lnTo>
                    <a:pt x="553" y="42"/>
                  </a:lnTo>
                  <a:lnTo>
                    <a:pt x="554" y="42"/>
                  </a:lnTo>
                  <a:lnTo>
                    <a:pt x="555" y="41"/>
                  </a:lnTo>
                  <a:lnTo>
                    <a:pt x="556" y="41"/>
                  </a:lnTo>
                  <a:lnTo>
                    <a:pt x="557" y="40"/>
                  </a:lnTo>
                  <a:lnTo>
                    <a:pt x="558" y="40"/>
                  </a:lnTo>
                  <a:lnTo>
                    <a:pt x="559" y="40"/>
                  </a:lnTo>
                  <a:lnTo>
                    <a:pt x="560" y="40"/>
                  </a:lnTo>
                  <a:lnTo>
                    <a:pt x="561" y="40"/>
                  </a:lnTo>
                  <a:lnTo>
                    <a:pt x="562" y="40"/>
                  </a:lnTo>
                  <a:lnTo>
                    <a:pt x="563" y="40"/>
                  </a:lnTo>
                  <a:lnTo>
                    <a:pt x="564" y="40"/>
                  </a:lnTo>
                  <a:lnTo>
                    <a:pt x="565" y="40"/>
                  </a:lnTo>
                  <a:lnTo>
                    <a:pt x="566" y="40"/>
                  </a:lnTo>
                  <a:lnTo>
                    <a:pt x="567" y="39"/>
                  </a:lnTo>
                  <a:lnTo>
                    <a:pt x="568" y="39"/>
                  </a:lnTo>
                  <a:lnTo>
                    <a:pt x="569" y="39"/>
                  </a:lnTo>
                  <a:lnTo>
                    <a:pt x="570" y="39"/>
                  </a:lnTo>
                  <a:lnTo>
                    <a:pt x="571" y="39"/>
                  </a:lnTo>
                  <a:lnTo>
                    <a:pt x="572" y="39"/>
                  </a:lnTo>
                  <a:lnTo>
                    <a:pt x="573" y="39"/>
                  </a:lnTo>
                  <a:lnTo>
                    <a:pt x="574" y="39"/>
                  </a:lnTo>
                  <a:lnTo>
                    <a:pt x="575" y="39"/>
                  </a:lnTo>
                  <a:lnTo>
                    <a:pt x="576" y="39"/>
                  </a:lnTo>
                  <a:lnTo>
                    <a:pt x="577" y="39"/>
                  </a:lnTo>
                  <a:lnTo>
                    <a:pt x="578" y="39"/>
                  </a:lnTo>
                  <a:lnTo>
                    <a:pt x="579" y="39"/>
                  </a:lnTo>
                  <a:lnTo>
                    <a:pt x="580" y="39"/>
                  </a:lnTo>
                  <a:lnTo>
                    <a:pt x="581" y="39"/>
                  </a:lnTo>
                  <a:lnTo>
                    <a:pt x="582" y="38"/>
                  </a:lnTo>
                  <a:lnTo>
                    <a:pt x="583" y="38"/>
                  </a:lnTo>
                  <a:lnTo>
                    <a:pt x="584" y="37"/>
                  </a:lnTo>
                  <a:lnTo>
                    <a:pt x="585" y="37"/>
                  </a:lnTo>
                  <a:lnTo>
                    <a:pt x="586" y="36"/>
                  </a:lnTo>
                  <a:lnTo>
                    <a:pt x="587" y="36"/>
                  </a:lnTo>
                  <a:lnTo>
                    <a:pt x="588" y="36"/>
                  </a:lnTo>
                  <a:lnTo>
                    <a:pt x="589" y="36"/>
                  </a:lnTo>
                  <a:lnTo>
                    <a:pt x="590" y="36"/>
                  </a:lnTo>
                  <a:lnTo>
                    <a:pt x="591" y="36"/>
                  </a:lnTo>
                  <a:lnTo>
                    <a:pt x="592" y="36"/>
                  </a:lnTo>
                  <a:lnTo>
                    <a:pt x="593" y="36"/>
                  </a:lnTo>
                  <a:lnTo>
                    <a:pt x="594" y="36"/>
                  </a:lnTo>
                  <a:lnTo>
                    <a:pt x="595" y="36"/>
                  </a:lnTo>
                  <a:lnTo>
                    <a:pt x="596" y="36"/>
                  </a:lnTo>
                  <a:lnTo>
                    <a:pt x="597" y="36"/>
                  </a:lnTo>
                  <a:lnTo>
                    <a:pt x="598" y="36"/>
                  </a:lnTo>
                  <a:lnTo>
                    <a:pt x="599" y="36"/>
                  </a:lnTo>
                  <a:lnTo>
                    <a:pt x="600" y="36"/>
                  </a:lnTo>
                  <a:lnTo>
                    <a:pt x="601" y="36"/>
                  </a:lnTo>
                  <a:lnTo>
                    <a:pt x="602" y="36"/>
                  </a:lnTo>
                  <a:lnTo>
                    <a:pt x="603" y="36"/>
                  </a:lnTo>
                  <a:lnTo>
                    <a:pt x="604" y="35"/>
                  </a:lnTo>
                  <a:lnTo>
                    <a:pt x="605" y="35"/>
                  </a:lnTo>
                  <a:lnTo>
                    <a:pt x="606" y="35"/>
                  </a:lnTo>
                  <a:lnTo>
                    <a:pt x="607" y="35"/>
                  </a:lnTo>
                  <a:lnTo>
                    <a:pt x="607" y="34"/>
                  </a:lnTo>
                  <a:lnTo>
                    <a:pt x="608" y="34"/>
                  </a:lnTo>
                  <a:lnTo>
                    <a:pt x="609" y="34"/>
                  </a:lnTo>
                  <a:lnTo>
                    <a:pt x="610" y="34"/>
                  </a:lnTo>
                  <a:lnTo>
                    <a:pt x="611" y="34"/>
                  </a:lnTo>
                  <a:lnTo>
                    <a:pt x="612" y="34"/>
                  </a:lnTo>
                  <a:lnTo>
                    <a:pt x="613" y="34"/>
                  </a:lnTo>
                  <a:lnTo>
                    <a:pt x="614" y="34"/>
                  </a:lnTo>
                  <a:lnTo>
                    <a:pt x="615" y="34"/>
                  </a:lnTo>
                  <a:lnTo>
                    <a:pt x="616" y="34"/>
                  </a:lnTo>
                  <a:lnTo>
                    <a:pt x="617" y="34"/>
                  </a:lnTo>
                  <a:lnTo>
                    <a:pt x="618" y="34"/>
                  </a:lnTo>
                  <a:lnTo>
                    <a:pt x="619" y="34"/>
                  </a:lnTo>
                  <a:lnTo>
                    <a:pt x="620" y="34"/>
                  </a:lnTo>
                  <a:lnTo>
                    <a:pt x="621" y="34"/>
                  </a:lnTo>
                  <a:lnTo>
                    <a:pt x="622" y="33"/>
                  </a:lnTo>
                  <a:lnTo>
                    <a:pt x="623" y="33"/>
                  </a:lnTo>
                  <a:lnTo>
                    <a:pt x="624" y="33"/>
                  </a:lnTo>
                  <a:lnTo>
                    <a:pt x="624" y="32"/>
                  </a:lnTo>
                  <a:lnTo>
                    <a:pt x="625" y="32"/>
                  </a:lnTo>
                  <a:lnTo>
                    <a:pt x="626" y="32"/>
                  </a:lnTo>
                  <a:lnTo>
                    <a:pt x="627" y="32"/>
                  </a:lnTo>
                  <a:lnTo>
                    <a:pt x="628" y="32"/>
                  </a:lnTo>
                  <a:lnTo>
                    <a:pt x="629" y="31"/>
                  </a:lnTo>
                  <a:lnTo>
                    <a:pt x="630" y="31"/>
                  </a:lnTo>
                  <a:lnTo>
                    <a:pt x="631" y="31"/>
                  </a:lnTo>
                  <a:lnTo>
                    <a:pt x="632" y="31"/>
                  </a:lnTo>
                  <a:lnTo>
                    <a:pt x="633" y="31"/>
                  </a:lnTo>
                  <a:lnTo>
                    <a:pt x="634" y="31"/>
                  </a:lnTo>
                  <a:lnTo>
                    <a:pt x="635" y="31"/>
                  </a:lnTo>
                  <a:lnTo>
                    <a:pt x="636" y="31"/>
                  </a:lnTo>
                  <a:lnTo>
                    <a:pt x="637" y="31"/>
                  </a:lnTo>
                  <a:lnTo>
                    <a:pt x="638" y="31"/>
                  </a:lnTo>
                  <a:lnTo>
                    <a:pt x="639" y="31"/>
                  </a:lnTo>
                  <a:lnTo>
                    <a:pt x="640" y="31"/>
                  </a:lnTo>
                  <a:lnTo>
                    <a:pt x="641" y="31"/>
                  </a:lnTo>
                  <a:lnTo>
                    <a:pt x="642" y="31"/>
                  </a:lnTo>
                  <a:lnTo>
                    <a:pt x="643" y="31"/>
                  </a:lnTo>
                  <a:lnTo>
                    <a:pt x="644" y="31"/>
                  </a:lnTo>
                  <a:lnTo>
                    <a:pt x="645" y="31"/>
                  </a:lnTo>
                  <a:lnTo>
                    <a:pt x="646" y="31"/>
                  </a:lnTo>
                  <a:lnTo>
                    <a:pt x="647" y="31"/>
                  </a:lnTo>
                  <a:lnTo>
                    <a:pt x="648" y="31"/>
                  </a:lnTo>
                  <a:lnTo>
                    <a:pt x="649" y="30"/>
                  </a:lnTo>
                  <a:lnTo>
                    <a:pt x="650" y="30"/>
                  </a:lnTo>
                  <a:lnTo>
                    <a:pt x="651" y="30"/>
                  </a:lnTo>
                  <a:lnTo>
                    <a:pt x="652" y="30"/>
                  </a:lnTo>
                  <a:lnTo>
                    <a:pt x="653" y="29"/>
                  </a:lnTo>
                  <a:lnTo>
                    <a:pt x="654" y="29"/>
                  </a:lnTo>
                  <a:lnTo>
                    <a:pt x="655" y="29"/>
                  </a:lnTo>
                  <a:lnTo>
                    <a:pt x="656" y="29"/>
                  </a:lnTo>
                  <a:lnTo>
                    <a:pt x="657" y="29"/>
                  </a:lnTo>
                  <a:lnTo>
                    <a:pt x="658" y="28"/>
                  </a:lnTo>
                  <a:lnTo>
                    <a:pt x="659" y="28"/>
                  </a:lnTo>
                  <a:lnTo>
                    <a:pt x="660" y="28"/>
                  </a:lnTo>
                  <a:lnTo>
                    <a:pt x="661" y="28"/>
                  </a:lnTo>
                  <a:lnTo>
                    <a:pt x="662" y="28"/>
                  </a:lnTo>
                  <a:lnTo>
                    <a:pt x="663" y="28"/>
                  </a:lnTo>
                  <a:lnTo>
                    <a:pt x="664" y="28"/>
                  </a:lnTo>
                  <a:lnTo>
                    <a:pt x="665" y="27"/>
                  </a:lnTo>
                  <a:lnTo>
                    <a:pt x="666" y="27"/>
                  </a:lnTo>
                  <a:lnTo>
                    <a:pt x="667" y="27"/>
                  </a:lnTo>
                  <a:lnTo>
                    <a:pt x="668" y="27"/>
                  </a:lnTo>
                  <a:lnTo>
                    <a:pt x="669" y="27"/>
                  </a:lnTo>
                  <a:lnTo>
                    <a:pt x="670" y="27"/>
                  </a:lnTo>
                  <a:lnTo>
                    <a:pt x="671" y="27"/>
                  </a:lnTo>
                  <a:lnTo>
                    <a:pt x="672" y="27"/>
                  </a:lnTo>
                  <a:lnTo>
                    <a:pt x="673" y="27"/>
                  </a:lnTo>
                  <a:lnTo>
                    <a:pt x="674" y="27"/>
                  </a:lnTo>
                  <a:lnTo>
                    <a:pt x="675" y="27"/>
                  </a:lnTo>
                  <a:lnTo>
                    <a:pt x="676" y="27"/>
                  </a:lnTo>
                  <a:lnTo>
                    <a:pt x="677" y="27"/>
                  </a:lnTo>
                  <a:lnTo>
                    <a:pt x="678" y="27"/>
                  </a:lnTo>
                  <a:lnTo>
                    <a:pt x="679" y="27"/>
                  </a:lnTo>
                  <a:lnTo>
                    <a:pt x="680" y="27"/>
                  </a:lnTo>
                  <a:lnTo>
                    <a:pt x="681" y="27"/>
                  </a:lnTo>
                  <a:lnTo>
                    <a:pt x="682" y="27"/>
                  </a:lnTo>
                  <a:lnTo>
                    <a:pt x="683" y="27"/>
                  </a:lnTo>
                  <a:lnTo>
                    <a:pt x="684" y="27"/>
                  </a:lnTo>
                  <a:lnTo>
                    <a:pt x="685" y="27"/>
                  </a:lnTo>
                  <a:lnTo>
                    <a:pt x="686" y="27"/>
                  </a:lnTo>
                  <a:lnTo>
                    <a:pt x="687" y="26"/>
                  </a:lnTo>
                  <a:lnTo>
                    <a:pt x="688" y="26"/>
                  </a:lnTo>
                  <a:lnTo>
                    <a:pt x="689" y="26"/>
                  </a:lnTo>
                  <a:lnTo>
                    <a:pt x="689" y="25"/>
                  </a:lnTo>
                  <a:lnTo>
                    <a:pt x="690" y="25"/>
                  </a:lnTo>
                  <a:lnTo>
                    <a:pt x="691" y="25"/>
                  </a:lnTo>
                  <a:lnTo>
                    <a:pt x="691" y="24"/>
                  </a:lnTo>
                  <a:lnTo>
                    <a:pt x="692" y="24"/>
                  </a:lnTo>
                  <a:lnTo>
                    <a:pt x="693" y="24"/>
                  </a:lnTo>
                  <a:lnTo>
                    <a:pt x="694" y="24"/>
                  </a:lnTo>
                  <a:lnTo>
                    <a:pt x="695" y="24"/>
                  </a:lnTo>
                  <a:lnTo>
                    <a:pt x="696" y="24"/>
                  </a:lnTo>
                  <a:lnTo>
                    <a:pt x="697" y="24"/>
                  </a:lnTo>
                  <a:lnTo>
                    <a:pt x="698" y="24"/>
                  </a:lnTo>
                  <a:lnTo>
                    <a:pt x="699" y="24"/>
                  </a:lnTo>
                  <a:lnTo>
                    <a:pt x="700" y="24"/>
                  </a:lnTo>
                  <a:lnTo>
                    <a:pt x="701" y="23"/>
                  </a:lnTo>
                  <a:lnTo>
                    <a:pt x="702" y="23"/>
                  </a:lnTo>
                  <a:lnTo>
                    <a:pt x="703" y="23"/>
                  </a:lnTo>
                  <a:lnTo>
                    <a:pt x="704" y="23"/>
                  </a:lnTo>
                  <a:lnTo>
                    <a:pt x="705" y="23"/>
                  </a:lnTo>
                  <a:lnTo>
                    <a:pt x="706" y="23"/>
                  </a:lnTo>
                  <a:lnTo>
                    <a:pt x="707" y="23"/>
                  </a:lnTo>
                  <a:lnTo>
                    <a:pt x="708" y="22"/>
                  </a:lnTo>
                  <a:lnTo>
                    <a:pt x="709" y="22"/>
                  </a:lnTo>
                  <a:lnTo>
                    <a:pt x="710" y="22"/>
                  </a:lnTo>
                  <a:lnTo>
                    <a:pt x="711" y="22"/>
                  </a:lnTo>
                  <a:lnTo>
                    <a:pt x="712" y="22"/>
                  </a:lnTo>
                  <a:lnTo>
                    <a:pt x="713" y="22"/>
                  </a:lnTo>
                  <a:lnTo>
                    <a:pt x="714" y="22"/>
                  </a:lnTo>
                  <a:lnTo>
                    <a:pt x="715" y="22"/>
                  </a:lnTo>
                  <a:lnTo>
                    <a:pt x="716" y="22"/>
                  </a:lnTo>
                  <a:lnTo>
                    <a:pt x="717" y="22"/>
                  </a:lnTo>
                  <a:lnTo>
                    <a:pt x="718" y="22"/>
                  </a:lnTo>
                  <a:lnTo>
                    <a:pt x="719" y="22"/>
                  </a:lnTo>
                  <a:lnTo>
                    <a:pt x="720" y="22"/>
                  </a:lnTo>
                  <a:lnTo>
                    <a:pt x="721" y="22"/>
                  </a:lnTo>
                  <a:lnTo>
                    <a:pt x="722" y="22"/>
                  </a:lnTo>
                  <a:lnTo>
                    <a:pt x="723" y="22"/>
                  </a:lnTo>
                  <a:lnTo>
                    <a:pt x="724" y="22"/>
                  </a:lnTo>
                  <a:lnTo>
                    <a:pt x="725" y="22"/>
                  </a:lnTo>
                  <a:lnTo>
                    <a:pt x="726" y="22"/>
                  </a:lnTo>
                  <a:lnTo>
                    <a:pt x="727" y="22"/>
                  </a:lnTo>
                  <a:lnTo>
                    <a:pt x="728" y="22"/>
                  </a:lnTo>
                  <a:lnTo>
                    <a:pt x="728" y="21"/>
                  </a:lnTo>
                  <a:lnTo>
                    <a:pt x="729" y="21"/>
                  </a:lnTo>
                  <a:lnTo>
                    <a:pt x="730" y="21"/>
                  </a:lnTo>
                  <a:lnTo>
                    <a:pt x="730" y="20"/>
                  </a:lnTo>
                  <a:lnTo>
                    <a:pt x="731" y="20"/>
                  </a:lnTo>
                  <a:lnTo>
                    <a:pt x="732" y="19"/>
                  </a:lnTo>
                  <a:lnTo>
                    <a:pt x="733" y="18"/>
                  </a:lnTo>
                  <a:lnTo>
                    <a:pt x="734" y="17"/>
                  </a:lnTo>
                  <a:lnTo>
                    <a:pt x="735" y="17"/>
                  </a:lnTo>
                  <a:lnTo>
                    <a:pt x="735" y="16"/>
                  </a:lnTo>
                  <a:lnTo>
                    <a:pt x="736" y="16"/>
                  </a:lnTo>
                  <a:lnTo>
                    <a:pt x="737" y="15"/>
                  </a:lnTo>
                  <a:lnTo>
                    <a:pt x="738" y="14"/>
                  </a:lnTo>
                  <a:lnTo>
                    <a:pt x="739" y="14"/>
                  </a:lnTo>
                  <a:lnTo>
                    <a:pt x="740" y="13"/>
                  </a:lnTo>
                  <a:lnTo>
                    <a:pt x="741" y="13"/>
                  </a:lnTo>
                  <a:lnTo>
                    <a:pt x="742" y="13"/>
                  </a:lnTo>
                  <a:lnTo>
                    <a:pt x="743" y="13"/>
                  </a:lnTo>
                  <a:lnTo>
                    <a:pt x="744" y="13"/>
                  </a:lnTo>
                  <a:lnTo>
                    <a:pt x="745" y="13"/>
                  </a:lnTo>
                  <a:lnTo>
                    <a:pt x="746" y="13"/>
                  </a:lnTo>
                  <a:lnTo>
                    <a:pt x="747" y="13"/>
                  </a:lnTo>
                  <a:lnTo>
                    <a:pt x="748" y="13"/>
                  </a:lnTo>
                  <a:lnTo>
                    <a:pt x="749" y="13"/>
                  </a:lnTo>
                  <a:lnTo>
                    <a:pt x="750" y="13"/>
                  </a:lnTo>
                  <a:lnTo>
                    <a:pt x="750" y="12"/>
                  </a:lnTo>
                  <a:lnTo>
                    <a:pt x="751" y="12"/>
                  </a:lnTo>
                  <a:lnTo>
                    <a:pt x="752" y="11"/>
                  </a:lnTo>
                  <a:lnTo>
                    <a:pt x="753" y="10"/>
                  </a:lnTo>
                  <a:lnTo>
                    <a:pt x="754" y="10"/>
                  </a:lnTo>
                  <a:lnTo>
                    <a:pt x="754" y="9"/>
                  </a:lnTo>
                  <a:lnTo>
                    <a:pt x="755" y="9"/>
                  </a:lnTo>
                  <a:lnTo>
                    <a:pt x="756" y="8"/>
                  </a:lnTo>
                  <a:lnTo>
                    <a:pt x="756" y="7"/>
                  </a:lnTo>
                  <a:lnTo>
                    <a:pt x="757" y="7"/>
                  </a:lnTo>
                  <a:lnTo>
                    <a:pt x="758" y="6"/>
                  </a:lnTo>
                  <a:lnTo>
                    <a:pt x="759" y="5"/>
                  </a:lnTo>
                  <a:lnTo>
                    <a:pt x="760" y="5"/>
                  </a:lnTo>
                  <a:lnTo>
                    <a:pt x="761" y="5"/>
                  </a:lnTo>
                  <a:lnTo>
                    <a:pt x="761" y="4"/>
                  </a:lnTo>
                  <a:lnTo>
                    <a:pt x="762" y="4"/>
                  </a:lnTo>
                  <a:lnTo>
                    <a:pt x="763" y="4"/>
                  </a:lnTo>
                  <a:lnTo>
                    <a:pt x="764" y="4"/>
                  </a:lnTo>
                  <a:lnTo>
                    <a:pt x="765" y="4"/>
                  </a:lnTo>
                  <a:lnTo>
                    <a:pt x="766" y="4"/>
                  </a:lnTo>
                  <a:lnTo>
                    <a:pt x="767" y="4"/>
                  </a:lnTo>
                  <a:lnTo>
                    <a:pt x="768" y="4"/>
                  </a:lnTo>
                  <a:lnTo>
                    <a:pt x="769" y="4"/>
                  </a:lnTo>
                  <a:lnTo>
                    <a:pt x="770" y="4"/>
                  </a:lnTo>
                  <a:lnTo>
                    <a:pt x="771" y="4"/>
                  </a:lnTo>
                  <a:lnTo>
                    <a:pt x="772" y="4"/>
                  </a:lnTo>
                  <a:lnTo>
                    <a:pt x="773" y="4"/>
                  </a:lnTo>
                  <a:lnTo>
                    <a:pt x="773" y="3"/>
                  </a:lnTo>
                  <a:lnTo>
                    <a:pt x="774" y="3"/>
                  </a:lnTo>
                  <a:lnTo>
                    <a:pt x="775" y="3"/>
                  </a:lnTo>
                  <a:lnTo>
                    <a:pt x="776" y="3"/>
                  </a:lnTo>
                  <a:lnTo>
                    <a:pt x="776" y="2"/>
                  </a:lnTo>
                  <a:lnTo>
                    <a:pt x="777" y="2"/>
                  </a:lnTo>
                  <a:lnTo>
                    <a:pt x="778" y="2"/>
                  </a:lnTo>
                  <a:lnTo>
                    <a:pt x="779" y="2"/>
                  </a:lnTo>
                  <a:lnTo>
                    <a:pt x="780" y="2"/>
                  </a:lnTo>
                  <a:lnTo>
                    <a:pt x="781" y="2"/>
                  </a:lnTo>
                  <a:lnTo>
                    <a:pt x="782" y="2"/>
                  </a:lnTo>
                  <a:lnTo>
                    <a:pt x="783" y="2"/>
                  </a:lnTo>
                  <a:lnTo>
                    <a:pt x="784" y="2"/>
                  </a:lnTo>
                  <a:lnTo>
                    <a:pt x="784" y="1"/>
                  </a:lnTo>
                  <a:lnTo>
                    <a:pt x="785" y="1"/>
                  </a:lnTo>
                  <a:lnTo>
                    <a:pt x="786" y="1"/>
                  </a:lnTo>
                  <a:lnTo>
                    <a:pt x="787" y="1"/>
                  </a:lnTo>
                  <a:lnTo>
                    <a:pt x="788" y="1"/>
                  </a:lnTo>
                  <a:lnTo>
                    <a:pt x="789" y="1"/>
                  </a:lnTo>
                  <a:lnTo>
                    <a:pt x="790" y="1"/>
                  </a:lnTo>
                  <a:lnTo>
                    <a:pt x="791" y="1"/>
                  </a:lnTo>
                  <a:lnTo>
                    <a:pt x="792" y="1"/>
                  </a:lnTo>
                  <a:lnTo>
                    <a:pt x="793" y="1"/>
                  </a:lnTo>
                  <a:lnTo>
                    <a:pt x="794" y="1"/>
                  </a:lnTo>
                  <a:lnTo>
                    <a:pt x="795" y="1"/>
                  </a:lnTo>
                  <a:lnTo>
                    <a:pt x="796" y="1"/>
                  </a:lnTo>
                  <a:lnTo>
                    <a:pt x="797" y="1"/>
                  </a:lnTo>
                  <a:lnTo>
                    <a:pt x="798" y="1"/>
                  </a:lnTo>
                  <a:lnTo>
                    <a:pt x="799" y="1"/>
                  </a:lnTo>
                  <a:lnTo>
                    <a:pt x="800" y="1"/>
                  </a:lnTo>
                  <a:lnTo>
                    <a:pt x="801" y="1"/>
                  </a:lnTo>
                  <a:lnTo>
                    <a:pt x="802" y="1"/>
                  </a:lnTo>
                  <a:lnTo>
                    <a:pt x="803" y="1"/>
                  </a:lnTo>
                  <a:lnTo>
                    <a:pt x="804" y="1"/>
                  </a:lnTo>
                  <a:lnTo>
                    <a:pt x="805" y="1"/>
                  </a:lnTo>
                  <a:lnTo>
                    <a:pt x="806" y="1"/>
                  </a:lnTo>
                  <a:lnTo>
                    <a:pt x="807" y="1"/>
                  </a:lnTo>
                  <a:lnTo>
                    <a:pt x="808" y="1"/>
                  </a:lnTo>
                  <a:lnTo>
                    <a:pt x="809" y="1"/>
                  </a:lnTo>
                  <a:lnTo>
                    <a:pt x="810" y="1"/>
                  </a:lnTo>
                  <a:lnTo>
                    <a:pt x="811" y="1"/>
                  </a:lnTo>
                  <a:lnTo>
                    <a:pt x="812" y="1"/>
                  </a:lnTo>
                  <a:lnTo>
                    <a:pt x="813" y="1"/>
                  </a:lnTo>
                  <a:lnTo>
                    <a:pt x="814" y="1"/>
                  </a:lnTo>
                  <a:lnTo>
                    <a:pt x="815" y="1"/>
                  </a:lnTo>
                  <a:lnTo>
                    <a:pt x="815" y="0"/>
                  </a:lnTo>
                  <a:lnTo>
                    <a:pt x="816" y="0"/>
                  </a:lnTo>
                  <a:lnTo>
                    <a:pt x="817" y="0"/>
                  </a:lnTo>
                  <a:lnTo>
                    <a:pt x="818" y="0"/>
                  </a:lnTo>
                  <a:lnTo>
                    <a:pt x="819" y="0"/>
                  </a:lnTo>
                  <a:lnTo>
                    <a:pt x="820" y="0"/>
                  </a:lnTo>
                  <a:lnTo>
                    <a:pt x="821" y="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81" name="Rectangle 444"/>
            <p:cNvSpPr>
              <a:spLocks noChangeArrowheads="1"/>
            </p:cNvSpPr>
            <p:nvPr/>
          </p:nvSpPr>
          <p:spPr bwMode="auto">
            <a:xfrm>
              <a:off x="979" y="3788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0</a:t>
              </a:r>
              <a:endParaRPr lang="en-US" altLang="zh-CN" sz="2400"/>
            </a:p>
          </p:txBody>
        </p:sp>
        <p:sp>
          <p:nvSpPr>
            <p:cNvPr id="57382" name="Rectangle 445"/>
            <p:cNvSpPr>
              <a:spLocks noChangeArrowheads="1"/>
            </p:cNvSpPr>
            <p:nvPr/>
          </p:nvSpPr>
          <p:spPr bwMode="auto">
            <a:xfrm>
              <a:off x="979" y="3629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2</a:t>
              </a:r>
              <a:endParaRPr lang="en-US" altLang="zh-CN" sz="2400"/>
            </a:p>
          </p:txBody>
        </p:sp>
        <p:sp>
          <p:nvSpPr>
            <p:cNvPr id="57383" name="Rectangle 446"/>
            <p:cNvSpPr>
              <a:spLocks noChangeArrowheads="1"/>
            </p:cNvSpPr>
            <p:nvPr/>
          </p:nvSpPr>
          <p:spPr bwMode="auto">
            <a:xfrm>
              <a:off x="979" y="3471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4</a:t>
              </a:r>
              <a:endParaRPr lang="en-US" altLang="zh-CN" sz="2400"/>
            </a:p>
          </p:txBody>
        </p:sp>
        <p:sp>
          <p:nvSpPr>
            <p:cNvPr id="57384" name="Rectangle 447"/>
            <p:cNvSpPr>
              <a:spLocks noChangeArrowheads="1"/>
            </p:cNvSpPr>
            <p:nvPr/>
          </p:nvSpPr>
          <p:spPr bwMode="auto">
            <a:xfrm>
              <a:off x="979" y="3312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6</a:t>
              </a:r>
              <a:endParaRPr lang="en-US" altLang="zh-CN" sz="2400"/>
            </a:p>
          </p:txBody>
        </p:sp>
        <p:sp>
          <p:nvSpPr>
            <p:cNvPr id="57385" name="Rectangle 448"/>
            <p:cNvSpPr>
              <a:spLocks noChangeArrowheads="1"/>
            </p:cNvSpPr>
            <p:nvPr/>
          </p:nvSpPr>
          <p:spPr bwMode="auto">
            <a:xfrm>
              <a:off x="979" y="3158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8</a:t>
              </a:r>
              <a:endParaRPr lang="en-US" altLang="zh-CN" sz="2400"/>
            </a:p>
          </p:txBody>
        </p:sp>
        <p:sp>
          <p:nvSpPr>
            <p:cNvPr id="57386" name="Rectangle 449"/>
            <p:cNvSpPr>
              <a:spLocks noChangeArrowheads="1"/>
            </p:cNvSpPr>
            <p:nvPr/>
          </p:nvSpPr>
          <p:spPr bwMode="auto">
            <a:xfrm>
              <a:off x="934" y="3000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10</a:t>
              </a:r>
              <a:endParaRPr lang="en-US" altLang="zh-CN" sz="2400"/>
            </a:p>
          </p:txBody>
        </p:sp>
        <p:sp>
          <p:nvSpPr>
            <p:cNvPr id="57387" name="Rectangle 450"/>
            <p:cNvSpPr>
              <a:spLocks noChangeArrowheads="1"/>
            </p:cNvSpPr>
            <p:nvPr/>
          </p:nvSpPr>
          <p:spPr bwMode="auto">
            <a:xfrm>
              <a:off x="934" y="2841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12</a:t>
              </a:r>
              <a:endParaRPr lang="en-US" altLang="zh-CN" sz="2400"/>
            </a:p>
          </p:txBody>
        </p:sp>
        <p:sp>
          <p:nvSpPr>
            <p:cNvPr id="57388" name="Rectangle 451"/>
            <p:cNvSpPr>
              <a:spLocks noChangeArrowheads="1"/>
            </p:cNvSpPr>
            <p:nvPr/>
          </p:nvSpPr>
          <p:spPr bwMode="auto">
            <a:xfrm>
              <a:off x="934" y="2683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14</a:t>
              </a:r>
              <a:endParaRPr lang="en-US" altLang="zh-CN" sz="2400"/>
            </a:p>
          </p:txBody>
        </p:sp>
        <p:sp>
          <p:nvSpPr>
            <p:cNvPr id="57389" name="Rectangle 452"/>
            <p:cNvSpPr>
              <a:spLocks noChangeArrowheads="1"/>
            </p:cNvSpPr>
            <p:nvPr/>
          </p:nvSpPr>
          <p:spPr bwMode="auto">
            <a:xfrm>
              <a:off x="1068" y="3897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0</a:t>
              </a:r>
              <a:endParaRPr lang="en-US" altLang="zh-CN" sz="2400"/>
            </a:p>
          </p:txBody>
        </p:sp>
        <p:sp>
          <p:nvSpPr>
            <p:cNvPr id="57390" name="Rectangle 453"/>
            <p:cNvSpPr>
              <a:spLocks noChangeArrowheads="1"/>
            </p:cNvSpPr>
            <p:nvPr/>
          </p:nvSpPr>
          <p:spPr bwMode="auto">
            <a:xfrm>
              <a:off x="1639" y="3897"/>
              <a:ext cx="3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5</a:t>
              </a:r>
              <a:endParaRPr lang="en-US" altLang="zh-CN" sz="2400"/>
            </a:p>
          </p:txBody>
        </p:sp>
        <p:sp>
          <p:nvSpPr>
            <p:cNvPr id="57391" name="Rectangle 454"/>
            <p:cNvSpPr>
              <a:spLocks noChangeArrowheads="1"/>
            </p:cNvSpPr>
            <p:nvPr/>
          </p:nvSpPr>
          <p:spPr bwMode="auto">
            <a:xfrm>
              <a:off x="2183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10</a:t>
              </a:r>
              <a:endParaRPr lang="en-US" altLang="zh-CN" sz="2400"/>
            </a:p>
          </p:txBody>
        </p:sp>
        <p:sp>
          <p:nvSpPr>
            <p:cNvPr id="57392" name="Rectangle 455"/>
            <p:cNvSpPr>
              <a:spLocks noChangeArrowheads="1"/>
            </p:cNvSpPr>
            <p:nvPr/>
          </p:nvSpPr>
          <p:spPr bwMode="auto">
            <a:xfrm>
              <a:off x="2754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15</a:t>
              </a:r>
              <a:endParaRPr lang="en-US" altLang="zh-CN" sz="2400"/>
            </a:p>
          </p:txBody>
        </p:sp>
        <p:sp>
          <p:nvSpPr>
            <p:cNvPr id="57393" name="Rectangle 456"/>
            <p:cNvSpPr>
              <a:spLocks noChangeArrowheads="1"/>
            </p:cNvSpPr>
            <p:nvPr/>
          </p:nvSpPr>
          <p:spPr bwMode="auto">
            <a:xfrm>
              <a:off x="3325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20</a:t>
              </a:r>
              <a:endParaRPr lang="en-US" altLang="zh-CN" sz="2400"/>
            </a:p>
          </p:txBody>
        </p:sp>
        <p:sp>
          <p:nvSpPr>
            <p:cNvPr id="57394" name="Rectangle 457"/>
            <p:cNvSpPr>
              <a:spLocks noChangeArrowheads="1"/>
            </p:cNvSpPr>
            <p:nvPr/>
          </p:nvSpPr>
          <p:spPr bwMode="auto">
            <a:xfrm>
              <a:off x="3891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25</a:t>
              </a:r>
              <a:endParaRPr lang="en-US" altLang="zh-CN" sz="2400"/>
            </a:p>
          </p:txBody>
        </p:sp>
        <p:sp>
          <p:nvSpPr>
            <p:cNvPr id="57395" name="Rectangle 458"/>
            <p:cNvSpPr>
              <a:spLocks noChangeArrowheads="1"/>
            </p:cNvSpPr>
            <p:nvPr/>
          </p:nvSpPr>
          <p:spPr bwMode="auto">
            <a:xfrm>
              <a:off x="4462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30</a:t>
              </a:r>
              <a:endParaRPr lang="en-US" altLang="zh-CN" sz="2400"/>
            </a:p>
          </p:txBody>
        </p:sp>
        <p:sp>
          <p:nvSpPr>
            <p:cNvPr id="57396" name="Rectangle 459"/>
            <p:cNvSpPr>
              <a:spLocks noChangeArrowheads="1"/>
            </p:cNvSpPr>
            <p:nvPr/>
          </p:nvSpPr>
          <p:spPr bwMode="auto">
            <a:xfrm>
              <a:off x="5028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35</a:t>
              </a:r>
              <a:endParaRPr lang="en-US" altLang="zh-CN" sz="2400"/>
            </a:p>
          </p:txBody>
        </p:sp>
        <p:sp>
          <p:nvSpPr>
            <p:cNvPr id="57397" name="Rectangle 460"/>
            <p:cNvSpPr>
              <a:spLocks noChangeArrowheads="1"/>
            </p:cNvSpPr>
            <p:nvPr/>
          </p:nvSpPr>
          <p:spPr bwMode="auto">
            <a:xfrm>
              <a:off x="5599" y="3897"/>
              <a:ext cx="7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</a:rPr>
                <a:t>40</a:t>
              </a:r>
              <a:endParaRPr lang="en-US" altLang="zh-CN" sz="2400"/>
            </a:p>
          </p:txBody>
        </p:sp>
        <p:sp>
          <p:nvSpPr>
            <p:cNvPr id="57398" name="Rectangle 461"/>
            <p:cNvSpPr>
              <a:spLocks noChangeArrowheads="1"/>
            </p:cNvSpPr>
            <p:nvPr/>
          </p:nvSpPr>
          <p:spPr bwMode="auto">
            <a:xfrm>
              <a:off x="3004" y="4028"/>
              <a:ext cx="110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ja-JP" sz="1400">
                  <a:solidFill>
                    <a:srgbClr val="000000"/>
                  </a:solidFill>
                  <a:latin typeface="Arial" charset="0"/>
                </a:rPr>
                <a:t>i</a:t>
              </a:r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me (total 40 minutes)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7399" name="Rectangle 462"/>
            <p:cNvSpPr>
              <a:spLocks noChangeArrowheads="1"/>
            </p:cNvSpPr>
            <p:nvPr/>
          </p:nvSpPr>
          <p:spPr bwMode="auto">
            <a:xfrm rot="-5400000">
              <a:off x="349" y="3193"/>
              <a:ext cx="9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  <a:latin typeface="Arial" charset="0"/>
                </a:rPr>
                <a:t>Cum</a:t>
              </a:r>
              <a:r>
                <a:rPr lang="en-US" altLang="ja-JP" sz="1200">
                  <a:solidFill>
                    <a:srgbClr val="000000"/>
                  </a:solidFill>
                  <a:latin typeface="Arial" charset="0"/>
                </a:rPr>
                <a:t>ul</a:t>
              </a:r>
              <a:r>
                <a:rPr lang="en-US" altLang="zh-CN" sz="1200">
                  <a:solidFill>
                    <a:srgbClr val="000000"/>
                  </a:solidFill>
                  <a:latin typeface="Arial" charset="0"/>
                </a:rPr>
                <a:t>ate Length [Km]</a:t>
              </a:r>
              <a:endParaRPr lang="en-US" altLang="zh-CN" sz="1200">
                <a:latin typeface="Arial" charset="0"/>
              </a:endParaRPr>
            </a:p>
          </p:txBody>
        </p:sp>
        <p:sp>
          <p:nvSpPr>
            <p:cNvPr id="57400" name="Rectangle 463"/>
            <p:cNvSpPr>
              <a:spLocks noChangeArrowheads="1"/>
            </p:cNvSpPr>
            <p:nvPr/>
          </p:nvSpPr>
          <p:spPr bwMode="auto">
            <a:xfrm>
              <a:off x="2626" y="2832"/>
              <a:ext cx="1321" cy="27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401" name="Line 464"/>
            <p:cNvSpPr>
              <a:spLocks noChangeShapeType="1"/>
            </p:cNvSpPr>
            <p:nvPr/>
          </p:nvSpPr>
          <p:spPr bwMode="auto">
            <a:xfrm>
              <a:off x="2799" y="2905"/>
              <a:ext cx="132" cy="1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402" name="Rectangle 465"/>
            <p:cNvSpPr>
              <a:spLocks noChangeArrowheads="1"/>
            </p:cNvSpPr>
            <p:nvPr/>
          </p:nvSpPr>
          <p:spPr bwMode="auto">
            <a:xfrm>
              <a:off x="2959" y="2855"/>
              <a:ext cx="85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HCM (motorbike)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7403" name="Line 466"/>
            <p:cNvSpPr>
              <a:spLocks noChangeShapeType="1"/>
            </p:cNvSpPr>
            <p:nvPr/>
          </p:nvSpPr>
          <p:spPr bwMode="auto">
            <a:xfrm>
              <a:off x="2799" y="3036"/>
              <a:ext cx="132" cy="1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404" name="Rectangle 467"/>
            <p:cNvSpPr>
              <a:spLocks noChangeArrowheads="1"/>
            </p:cNvSpPr>
            <p:nvPr/>
          </p:nvSpPr>
          <p:spPr bwMode="auto">
            <a:xfrm>
              <a:off x="2959" y="2986"/>
              <a:ext cx="56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Arial" charset="0"/>
                </a:rPr>
                <a:t>Tokyo (car)</a:t>
              </a:r>
              <a:endParaRPr lang="en-US" altLang="zh-CN" sz="1400">
                <a:latin typeface="Arial" charset="0"/>
              </a:endParaRPr>
            </a:p>
          </p:txBody>
        </p:sp>
        <p:sp>
          <p:nvSpPr>
            <p:cNvPr id="57405" name="Rectangle 468"/>
            <p:cNvSpPr>
              <a:spLocks noChangeArrowheads="1"/>
            </p:cNvSpPr>
            <p:nvPr/>
          </p:nvSpPr>
          <p:spPr bwMode="auto">
            <a:xfrm>
              <a:off x="651" y="2615"/>
              <a:ext cx="5076" cy="156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DEABB5-B6BF-4B0B-B078-AEF597670883}" type="slidenum">
              <a:rPr lang="en-US" altLang="ja-JP" smtClean="0"/>
              <a:pPr/>
              <a:t>44</a:t>
            </a:fld>
            <a:endParaRPr lang="en-US" altLang="ja-JP"/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971550" y="88900"/>
            <a:ext cx="6861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Probe vehicle data collecting system:</a:t>
            </a:r>
          </a:p>
        </p:txBody>
      </p:sp>
      <p:sp>
        <p:nvSpPr>
          <p:cNvPr id="61444" name="AutoShape 4"/>
          <p:cNvSpPr>
            <a:spLocks noChangeAspect="1" noChangeArrowheads="1" noTextEdit="1"/>
          </p:cNvSpPr>
          <p:nvPr/>
        </p:nvSpPr>
        <p:spPr bwMode="auto">
          <a:xfrm>
            <a:off x="900113" y="1114425"/>
            <a:ext cx="7924800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45" name="Rectangle 6"/>
          <p:cNvSpPr>
            <a:spLocks noChangeArrowheads="1"/>
          </p:cNvSpPr>
          <p:nvPr/>
        </p:nvSpPr>
        <p:spPr bwMode="auto">
          <a:xfrm>
            <a:off x="1135063" y="3929063"/>
            <a:ext cx="1276350" cy="479425"/>
          </a:xfrm>
          <a:prstGeom prst="rect">
            <a:avLst/>
          </a:prstGeom>
          <a:noFill/>
          <a:ln w="365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46" name="Rectangle 7"/>
          <p:cNvSpPr>
            <a:spLocks noChangeArrowheads="1"/>
          </p:cNvSpPr>
          <p:nvPr/>
        </p:nvSpPr>
        <p:spPr bwMode="auto">
          <a:xfrm>
            <a:off x="1400175" y="4005263"/>
            <a:ext cx="503238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2300" b="1">
                <a:solidFill>
                  <a:srgbClr val="000000"/>
                </a:solidFill>
                <a:latin typeface="Arial" charset="0"/>
              </a:rPr>
              <a:t>GIS</a:t>
            </a:r>
            <a:endParaRPr lang="en-US" altLang="ja-JP">
              <a:latin typeface="Arial" charset="0"/>
            </a:endParaRPr>
          </a:p>
        </p:txBody>
      </p:sp>
      <p:sp>
        <p:nvSpPr>
          <p:cNvPr id="61447" name="Rectangle 8"/>
          <p:cNvSpPr>
            <a:spLocks noChangeArrowheads="1"/>
          </p:cNvSpPr>
          <p:nvPr/>
        </p:nvSpPr>
        <p:spPr bwMode="auto">
          <a:xfrm>
            <a:off x="1139825" y="1131888"/>
            <a:ext cx="3902075" cy="958850"/>
          </a:xfrm>
          <a:prstGeom prst="rect">
            <a:avLst/>
          </a:prstGeom>
          <a:noFill/>
          <a:ln w="365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48" name="Rectangle 10"/>
          <p:cNvSpPr>
            <a:spLocks noChangeArrowheads="1"/>
          </p:cNvSpPr>
          <p:nvPr/>
        </p:nvSpPr>
        <p:spPr bwMode="auto">
          <a:xfrm>
            <a:off x="1524000" y="1165225"/>
            <a:ext cx="30241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2000">
                <a:solidFill>
                  <a:srgbClr val="000000"/>
                </a:solidFill>
                <a:latin typeface="Arial" charset="0"/>
              </a:rPr>
              <a:t>Output</a:t>
            </a:r>
          </a:p>
          <a:p>
            <a:pPr algn="ctr">
              <a:lnSpc>
                <a:spcPct val="90000"/>
              </a:lnSpc>
            </a:pPr>
            <a:r>
              <a:rPr lang="en-US" altLang="ja-JP" sz="2000">
                <a:solidFill>
                  <a:srgbClr val="000000"/>
                </a:solidFill>
                <a:latin typeface="Arial" charset="0"/>
              </a:rPr>
              <a:t>from the car navigation </a:t>
            </a:r>
          </a:p>
          <a:p>
            <a:pPr algn="ctr">
              <a:lnSpc>
                <a:spcPct val="90000"/>
              </a:lnSpc>
            </a:pPr>
            <a:r>
              <a:rPr lang="en-US" altLang="ja-JP" sz="2000">
                <a:solidFill>
                  <a:srgbClr val="000000"/>
                </a:solidFill>
                <a:latin typeface="Arial" charset="0"/>
              </a:rPr>
              <a:t>Systems</a:t>
            </a:r>
          </a:p>
        </p:txBody>
      </p:sp>
      <p:grpSp>
        <p:nvGrpSpPr>
          <p:cNvPr id="61449" name="Group 13"/>
          <p:cNvGrpSpPr>
            <a:grpSpLocks/>
          </p:cNvGrpSpPr>
          <p:nvPr/>
        </p:nvGrpSpPr>
        <p:grpSpPr bwMode="auto">
          <a:xfrm>
            <a:off x="2962275" y="2085975"/>
            <a:ext cx="257175" cy="592138"/>
            <a:chOff x="1683" y="1323"/>
            <a:chExt cx="162" cy="373"/>
          </a:xfrm>
        </p:grpSpPr>
        <p:sp>
          <p:nvSpPr>
            <p:cNvPr id="61508" name="Rectangle 11"/>
            <p:cNvSpPr>
              <a:spLocks noChangeArrowheads="1"/>
            </p:cNvSpPr>
            <p:nvPr/>
          </p:nvSpPr>
          <p:spPr bwMode="auto">
            <a:xfrm>
              <a:off x="1740" y="1323"/>
              <a:ext cx="47" cy="2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09" name="Freeform 12"/>
            <p:cNvSpPr>
              <a:spLocks/>
            </p:cNvSpPr>
            <p:nvPr/>
          </p:nvSpPr>
          <p:spPr bwMode="auto">
            <a:xfrm>
              <a:off x="1683" y="1535"/>
              <a:ext cx="162" cy="161"/>
            </a:xfrm>
            <a:custGeom>
              <a:avLst/>
              <a:gdLst>
                <a:gd name="T0" fmla="*/ 0 w 323"/>
                <a:gd name="T1" fmla="*/ 0 h 323"/>
                <a:gd name="T2" fmla="*/ 41 w 323"/>
                <a:gd name="T3" fmla="*/ 80 h 323"/>
                <a:gd name="T4" fmla="*/ 81 w 323"/>
                <a:gd name="T5" fmla="*/ 0 h 323"/>
                <a:gd name="T6" fmla="*/ 0 w 323"/>
                <a:gd name="T7" fmla="*/ 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3"/>
                <a:gd name="T13" fmla="*/ 0 h 323"/>
                <a:gd name="T14" fmla="*/ 323 w 323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3" h="323">
                  <a:moveTo>
                    <a:pt x="0" y="0"/>
                  </a:moveTo>
                  <a:lnTo>
                    <a:pt x="161" y="323"/>
                  </a:lnTo>
                  <a:lnTo>
                    <a:pt x="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1450" name="Group 16"/>
          <p:cNvGrpSpPr>
            <a:grpSpLocks/>
          </p:cNvGrpSpPr>
          <p:nvPr/>
        </p:nvGrpSpPr>
        <p:grpSpPr bwMode="auto">
          <a:xfrm>
            <a:off x="3348038" y="2403475"/>
            <a:ext cx="1765300" cy="255588"/>
            <a:chOff x="1926" y="1523"/>
            <a:chExt cx="1112" cy="161"/>
          </a:xfrm>
        </p:grpSpPr>
        <p:sp>
          <p:nvSpPr>
            <p:cNvPr id="61506" name="Rectangle 14"/>
            <p:cNvSpPr>
              <a:spLocks noChangeArrowheads="1"/>
            </p:cNvSpPr>
            <p:nvPr/>
          </p:nvSpPr>
          <p:spPr bwMode="auto">
            <a:xfrm>
              <a:off x="2085" y="1580"/>
              <a:ext cx="953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07" name="Freeform 15"/>
            <p:cNvSpPr>
              <a:spLocks/>
            </p:cNvSpPr>
            <p:nvPr/>
          </p:nvSpPr>
          <p:spPr bwMode="auto">
            <a:xfrm>
              <a:off x="1926" y="1523"/>
              <a:ext cx="162" cy="161"/>
            </a:xfrm>
            <a:custGeom>
              <a:avLst/>
              <a:gdLst>
                <a:gd name="T0" fmla="*/ 81 w 325"/>
                <a:gd name="T1" fmla="*/ 0 h 322"/>
                <a:gd name="T2" fmla="*/ 0 w 325"/>
                <a:gd name="T3" fmla="*/ 40 h 322"/>
                <a:gd name="T4" fmla="*/ 81 w 325"/>
                <a:gd name="T5" fmla="*/ 81 h 322"/>
                <a:gd name="T6" fmla="*/ 81 w 325"/>
                <a:gd name="T7" fmla="*/ 0 h 3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322"/>
                <a:gd name="T14" fmla="*/ 325 w 325"/>
                <a:gd name="T15" fmla="*/ 322 h 3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322">
                  <a:moveTo>
                    <a:pt x="325" y="0"/>
                  </a:moveTo>
                  <a:lnTo>
                    <a:pt x="0" y="160"/>
                  </a:lnTo>
                  <a:lnTo>
                    <a:pt x="325" y="32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1451" name="Rectangle 17"/>
          <p:cNvSpPr>
            <a:spLocks noChangeArrowheads="1"/>
          </p:cNvSpPr>
          <p:nvPr/>
        </p:nvSpPr>
        <p:spPr bwMode="auto">
          <a:xfrm>
            <a:off x="1193800" y="5621338"/>
            <a:ext cx="3792538" cy="885825"/>
          </a:xfrm>
          <a:prstGeom prst="rect">
            <a:avLst/>
          </a:prstGeom>
          <a:noFill/>
          <a:ln w="365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52" name="Rectangle 18"/>
          <p:cNvSpPr>
            <a:spLocks noChangeArrowheads="1"/>
          </p:cNvSpPr>
          <p:nvPr/>
        </p:nvSpPr>
        <p:spPr bwMode="auto">
          <a:xfrm>
            <a:off x="1258888" y="5840413"/>
            <a:ext cx="3673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2600" b="1" i="1">
                <a:solidFill>
                  <a:srgbClr val="000000"/>
                </a:solidFill>
                <a:latin typeface="Arial" charset="0"/>
              </a:rPr>
              <a:t>Probe Link Master Data</a:t>
            </a:r>
            <a:endParaRPr lang="en-US" altLang="ja-JP" sz="2600" b="1">
              <a:latin typeface="Arial" charset="0"/>
            </a:endParaRPr>
          </a:p>
        </p:txBody>
      </p:sp>
      <p:grpSp>
        <p:nvGrpSpPr>
          <p:cNvPr id="61453" name="Group 21"/>
          <p:cNvGrpSpPr>
            <a:grpSpLocks/>
          </p:cNvGrpSpPr>
          <p:nvPr/>
        </p:nvGrpSpPr>
        <p:grpSpPr bwMode="auto">
          <a:xfrm>
            <a:off x="2962275" y="3448050"/>
            <a:ext cx="257175" cy="2173288"/>
            <a:chOff x="1683" y="2181"/>
            <a:chExt cx="162" cy="1369"/>
          </a:xfrm>
        </p:grpSpPr>
        <p:sp>
          <p:nvSpPr>
            <p:cNvPr id="61504" name="Rectangle 19"/>
            <p:cNvSpPr>
              <a:spLocks noChangeArrowheads="1"/>
            </p:cNvSpPr>
            <p:nvPr/>
          </p:nvSpPr>
          <p:spPr bwMode="auto">
            <a:xfrm>
              <a:off x="1740" y="2181"/>
              <a:ext cx="47" cy="1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05" name="Freeform 20"/>
            <p:cNvSpPr>
              <a:spLocks/>
            </p:cNvSpPr>
            <p:nvPr/>
          </p:nvSpPr>
          <p:spPr bwMode="auto">
            <a:xfrm>
              <a:off x="1683" y="3389"/>
              <a:ext cx="162" cy="161"/>
            </a:xfrm>
            <a:custGeom>
              <a:avLst/>
              <a:gdLst>
                <a:gd name="T0" fmla="*/ 0 w 323"/>
                <a:gd name="T1" fmla="*/ 0 h 323"/>
                <a:gd name="T2" fmla="*/ 41 w 323"/>
                <a:gd name="T3" fmla="*/ 80 h 323"/>
                <a:gd name="T4" fmla="*/ 81 w 323"/>
                <a:gd name="T5" fmla="*/ 0 h 323"/>
                <a:gd name="T6" fmla="*/ 0 w 323"/>
                <a:gd name="T7" fmla="*/ 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3"/>
                <a:gd name="T13" fmla="*/ 0 h 323"/>
                <a:gd name="T14" fmla="*/ 323 w 323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3" h="323">
                  <a:moveTo>
                    <a:pt x="0" y="0"/>
                  </a:moveTo>
                  <a:lnTo>
                    <a:pt x="161" y="323"/>
                  </a:lnTo>
                  <a:lnTo>
                    <a:pt x="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1454" name="Group 24"/>
          <p:cNvGrpSpPr>
            <a:grpSpLocks/>
          </p:cNvGrpSpPr>
          <p:nvPr/>
        </p:nvGrpSpPr>
        <p:grpSpPr bwMode="auto">
          <a:xfrm>
            <a:off x="3273425" y="4206875"/>
            <a:ext cx="2135188" cy="255588"/>
            <a:chOff x="1879" y="2659"/>
            <a:chExt cx="1345" cy="161"/>
          </a:xfrm>
        </p:grpSpPr>
        <p:sp>
          <p:nvSpPr>
            <p:cNvPr id="61502" name="Rectangle 22"/>
            <p:cNvSpPr>
              <a:spLocks noChangeArrowheads="1"/>
            </p:cNvSpPr>
            <p:nvPr/>
          </p:nvSpPr>
          <p:spPr bwMode="auto">
            <a:xfrm>
              <a:off x="2039" y="2716"/>
              <a:ext cx="1185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03" name="Freeform 23"/>
            <p:cNvSpPr>
              <a:spLocks/>
            </p:cNvSpPr>
            <p:nvPr/>
          </p:nvSpPr>
          <p:spPr bwMode="auto">
            <a:xfrm>
              <a:off x="1879" y="2659"/>
              <a:ext cx="163" cy="161"/>
            </a:xfrm>
            <a:custGeom>
              <a:avLst/>
              <a:gdLst>
                <a:gd name="T0" fmla="*/ 82 w 324"/>
                <a:gd name="T1" fmla="*/ 0 h 322"/>
                <a:gd name="T2" fmla="*/ 0 w 324"/>
                <a:gd name="T3" fmla="*/ 40 h 322"/>
                <a:gd name="T4" fmla="*/ 82 w 324"/>
                <a:gd name="T5" fmla="*/ 81 h 322"/>
                <a:gd name="T6" fmla="*/ 82 w 324"/>
                <a:gd name="T7" fmla="*/ 0 h 3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"/>
                <a:gd name="T13" fmla="*/ 0 h 322"/>
                <a:gd name="T14" fmla="*/ 324 w 324"/>
                <a:gd name="T15" fmla="*/ 322 h 3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" h="322">
                  <a:moveTo>
                    <a:pt x="324" y="0"/>
                  </a:moveTo>
                  <a:lnTo>
                    <a:pt x="0" y="160"/>
                  </a:lnTo>
                  <a:lnTo>
                    <a:pt x="324" y="32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1455" name="Group 27"/>
          <p:cNvGrpSpPr>
            <a:grpSpLocks/>
          </p:cNvGrpSpPr>
          <p:nvPr/>
        </p:nvGrpSpPr>
        <p:grpSpPr bwMode="auto">
          <a:xfrm>
            <a:off x="2398713" y="4041775"/>
            <a:ext cx="588962" cy="255588"/>
            <a:chOff x="1323" y="2555"/>
            <a:chExt cx="371" cy="161"/>
          </a:xfrm>
        </p:grpSpPr>
        <p:sp>
          <p:nvSpPr>
            <p:cNvPr id="61500" name="Rectangle 25"/>
            <p:cNvSpPr>
              <a:spLocks noChangeArrowheads="1"/>
            </p:cNvSpPr>
            <p:nvPr/>
          </p:nvSpPr>
          <p:spPr bwMode="auto">
            <a:xfrm>
              <a:off x="1323" y="2611"/>
              <a:ext cx="211" cy="4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01" name="Freeform 26"/>
            <p:cNvSpPr>
              <a:spLocks/>
            </p:cNvSpPr>
            <p:nvPr/>
          </p:nvSpPr>
          <p:spPr bwMode="auto">
            <a:xfrm>
              <a:off x="1533" y="2555"/>
              <a:ext cx="161" cy="161"/>
            </a:xfrm>
            <a:custGeom>
              <a:avLst/>
              <a:gdLst>
                <a:gd name="T0" fmla="*/ 0 w 323"/>
                <a:gd name="T1" fmla="*/ 80 h 323"/>
                <a:gd name="T2" fmla="*/ 80 w 323"/>
                <a:gd name="T3" fmla="*/ 40 h 323"/>
                <a:gd name="T4" fmla="*/ 0 w 323"/>
                <a:gd name="T5" fmla="*/ 0 h 323"/>
                <a:gd name="T6" fmla="*/ 0 w 323"/>
                <a:gd name="T7" fmla="*/ 8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3"/>
                <a:gd name="T13" fmla="*/ 0 h 323"/>
                <a:gd name="T14" fmla="*/ 323 w 323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3" h="323">
                  <a:moveTo>
                    <a:pt x="0" y="323"/>
                  </a:moveTo>
                  <a:lnTo>
                    <a:pt x="323" y="160"/>
                  </a:lnTo>
                  <a:lnTo>
                    <a:pt x="0" y="0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1456" name="Group 30"/>
          <p:cNvGrpSpPr>
            <a:grpSpLocks/>
          </p:cNvGrpSpPr>
          <p:nvPr/>
        </p:nvGrpSpPr>
        <p:grpSpPr bwMode="auto">
          <a:xfrm>
            <a:off x="3273425" y="5084763"/>
            <a:ext cx="2649538" cy="257175"/>
            <a:chOff x="1879" y="3212"/>
            <a:chExt cx="1669" cy="162"/>
          </a:xfrm>
        </p:grpSpPr>
        <p:sp>
          <p:nvSpPr>
            <p:cNvPr id="61498" name="Rectangle 28"/>
            <p:cNvSpPr>
              <a:spLocks noChangeArrowheads="1"/>
            </p:cNvSpPr>
            <p:nvPr/>
          </p:nvSpPr>
          <p:spPr bwMode="auto">
            <a:xfrm>
              <a:off x="2039" y="3269"/>
              <a:ext cx="1509" cy="4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9" name="Freeform 29"/>
            <p:cNvSpPr>
              <a:spLocks/>
            </p:cNvSpPr>
            <p:nvPr/>
          </p:nvSpPr>
          <p:spPr bwMode="auto">
            <a:xfrm>
              <a:off x="1879" y="3212"/>
              <a:ext cx="163" cy="162"/>
            </a:xfrm>
            <a:custGeom>
              <a:avLst/>
              <a:gdLst>
                <a:gd name="T0" fmla="*/ 82 w 324"/>
                <a:gd name="T1" fmla="*/ 0 h 322"/>
                <a:gd name="T2" fmla="*/ 0 w 324"/>
                <a:gd name="T3" fmla="*/ 41 h 322"/>
                <a:gd name="T4" fmla="*/ 82 w 324"/>
                <a:gd name="T5" fmla="*/ 82 h 322"/>
                <a:gd name="T6" fmla="*/ 82 w 324"/>
                <a:gd name="T7" fmla="*/ 0 h 3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"/>
                <a:gd name="T13" fmla="*/ 0 h 322"/>
                <a:gd name="T14" fmla="*/ 324 w 324"/>
                <a:gd name="T15" fmla="*/ 322 h 3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" h="322">
                  <a:moveTo>
                    <a:pt x="324" y="0"/>
                  </a:moveTo>
                  <a:lnTo>
                    <a:pt x="0" y="162"/>
                  </a:lnTo>
                  <a:lnTo>
                    <a:pt x="324" y="32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1457" name="Rectangle 31"/>
          <p:cNvSpPr>
            <a:spLocks noChangeArrowheads="1"/>
          </p:cNvSpPr>
          <p:nvPr/>
        </p:nvSpPr>
        <p:spPr bwMode="auto">
          <a:xfrm>
            <a:off x="5187950" y="4037013"/>
            <a:ext cx="3533775" cy="630237"/>
          </a:xfrm>
          <a:prstGeom prst="rect">
            <a:avLst/>
          </a:prstGeom>
          <a:solidFill>
            <a:srgbClr val="FFFF00"/>
          </a:solidFill>
          <a:ln w="730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58" name="Rectangle 32"/>
          <p:cNvSpPr>
            <a:spLocks noChangeArrowheads="1"/>
          </p:cNvSpPr>
          <p:nvPr/>
        </p:nvSpPr>
        <p:spPr bwMode="auto">
          <a:xfrm>
            <a:off x="6065838" y="4157663"/>
            <a:ext cx="19589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2300" b="1" i="1">
                <a:solidFill>
                  <a:srgbClr val="000000"/>
                </a:solidFill>
                <a:latin typeface="Arial" charset="0"/>
              </a:rPr>
              <a:t>Map matching</a:t>
            </a:r>
            <a:endParaRPr lang="en-US" altLang="ja-JP">
              <a:latin typeface="Arial" charset="0"/>
            </a:endParaRPr>
          </a:p>
        </p:txBody>
      </p:sp>
      <p:sp>
        <p:nvSpPr>
          <p:cNvPr id="61459" name="Rectangle 33"/>
          <p:cNvSpPr>
            <a:spLocks noChangeArrowheads="1"/>
          </p:cNvSpPr>
          <p:nvPr/>
        </p:nvSpPr>
        <p:spPr bwMode="auto">
          <a:xfrm>
            <a:off x="5187950" y="4886325"/>
            <a:ext cx="3535363" cy="590550"/>
          </a:xfrm>
          <a:prstGeom prst="rect">
            <a:avLst/>
          </a:prstGeom>
          <a:solidFill>
            <a:srgbClr val="FFFF00"/>
          </a:solidFill>
          <a:ln w="730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60" name="Rectangle 34"/>
          <p:cNvSpPr>
            <a:spLocks noChangeArrowheads="1"/>
          </p:cNvSpPr>
          <p:nvPr/>
        </p:nvSpPr>
        <p:spPr bwMode="auto">
          <a:xfrm>
            <a:off x="5589588" y="5013325"/>
            <a:ext cx="29781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2300" b="1" i="1">
                <a:solidFill>
                  <a:srgbClr val="000000"/>
                </a:solidFill>
                <a:latin typeface="Arial" charset="0"/>
              </a:rPr>
              <a:t>Stop status judgment</a:t>
            </a:r>
            <a:endParaRPr lang="en-US" altLang="ja-JP">
              <a:latin typeface="Arial" charset="0"/>
            </a:endParaRPr>
          </a:p>
        </p:txBody>
      </p:sp>
      <p:sp>
        <p:nvSpPr>
          <p:cNvPr id="61461" name="Rectangle 35"/>
          <p:cNvSpPr>
            <a:spLocks noChangeArrowheads="1"/>
          </p:cNvSpPr>
          <p:nvPr/>
        </p:nvSpPr>
        <p:spPr bwMode="auto">
          <a:xfrm>
            <a:off x="8124825" y="5026025"/>
            <a:ext cx="192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600" b="1" i="1">
                <a:solidFill>
                  <a:srgbClr val="000000"/>
                </a:solidFill>
                <a:latin typeface="Arial" charset="0"/>
              </a:rPr>
              <a:t>*2</a:t>
            </a:r>
            <a:endParaRPr lang="en-US" altLang="ja-JP">
              <a:latin typeface="Arial" charset="0"/>
            </a:endParaRPr>
          </a:p>
        </p:txBody>
      </p:sp>
      <p:sp>
        <p:nvSpPr>
          <p:cNvPr id="61462" name="Rectangle 36"/>
          <p:cNvSpPr>
            <a:spLocks noChangeArrowheads="1"/>
          </p:cNvSpPr>
          <p:nvPr/>
        </p:nvSpPr>
        <p:spPr bwMode="auto">
          <a:xfrm>
            <a:off x="5113338" y="2403475"/>
            <a:ext cx="4030662" cy="1454150"/>
          </a:xfrm>
          <a:prstGeom prst="rect">
            <a:avLst/>
          </a:prstGeom>
          <a:noFill/>
          <a:ln w="365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63" name="Rectangle 37"/>
          <p:cNvSpPr>
            <a:spLocks noChangeArrowheads="1"/>
          </p:cNvSpPr>
          <p:nvPr/>
        </p:nvSpPr>
        <p:spPr bwMode="auto">
          <a:xfrm>
            <a:off x="5221288" y="24796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1. </a:t>
            </a:r>
            <a:endParaRPr lang="en-US" altLang="ja-JP">
              <a:latin typeface="Arial" charset="0"/>
            </a:endParaRPr>
          </a:p>
        </p:txBody>
      </p:sp>
      <p:sp>
        <p:nvSpPr>
          <p:cNvPr id="61464" name="Rectangle 38"/>
          <p:cNvSpPr>
            <a:spLocks noChangeArrowheads="1"/>
          </p:cNvSpPr>
          <p:nvPr/>
        </p:nvSpPr>
        <p:spPr bwMode="auto">
          <a:xfrm>
            <a:off x="5441950" y="2479675"/>
            <a:ext cx="34956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Converted binary data to text data</a:t>
            </a:r>
            <a:endParaRPr lang="en-US" altLang="ja-JP">
              <a:latin typeface="Arial" charset="0"/>
            </a:endParaRPr>
          </a:p>
        </p:txBody>
      </p:sp>
      <p:sp>
        <p:nvSpPr>
          <p:cNvPr id="61465" name="Rectangle 39"/>
          <p:cNvSpPr>
            <a:spLocks noChangeArrowheads="1"/>
          </p:cNvSpPr>
          <p:nvPr/>
        </p:nvSpPr>
        <p:spPr bwMode="auto">
          <a:xfrm>
            <a:off x="5221288" y="2744788"/>
            <a:ext cx="21272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2.Converted WGS84 </a:t>
            </a:r>
            <a:endParaRPr lang="en-US" altLang="ja-JP">
              <a:latin typeface="Arial" charset="0"/>
            </a:endParaRPr>
          </a:p>
        </p:txBody>
      </p:sp>
      <p:sp>
        <p:nvSpPr>
          <p:cNvPr id="61466" name="Rectangle 40"/>
          <p:cNvSpPr>
            <a:spLocks noChangeArrowheads="1"/>
          </p:cNvSpPr>
          <p:nvPr/>
        </p:nvSpPr>
        <p:spPr bwMode="auto">
          <a:xfrm>
            <a:off x="7129463" y="2749550"/>
            <a:ext cx="142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 b="1" i="1">
                <a:solidFill>
                  <a:srgbClr val="000000"/>
                </a:solidFill>
                <a:latin typeface="Arial" charset="0"/>
              </a:rPr>
              <a:t>*1</a:t>
            </a:r>
            <a:endParaRPr lang="en-US" altLang="ja-JP">
              <a:latin typeface="Arial" charset="0"/>
            </a:endParaRPr>
          </a:p>
        </p:txBody>
      </p:sp>
      <p:sp>
        <p:nvSpPr>
          <p:cNvPr id="61467" name="Rectangle 41"/>
          <p:cNvSpPr>
            <a:spLocks noChangeArrowheads="1"/>
          </p:cNvSpPr>
          <p:nvPr/>
        </p:nvSpPr>
        <p:spPr bwMode="auto">
          <a:xfrm>
            <a:off x="7275513" y="2744788"/>
            <a:ext cx="1500187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format data to </a:t>
            </a:r>
            <a:endParaRPr lang="en-US" altLang="ja-JP">
              <a:latin typeface="Arial" charset="0"/>
            </a:endParaRPr>
          </a:p>
        </p:txBody>
      </p:sp>
      <p:sp>
        <p:nvSpPr>
          <p:cNvPr id="61468" name="Rectangle 42"/>
          <p:cNvSpPr>
            <a:spLocks noChangeArrowheads="1"/>
          </p:cNvSpPr>
          <p:nvPr/>
        </p:nvSpPr>
        <p:spPr bwMode="auto">
          <a:xfrm>
            <a:off x="5399088" y="3009900"/>
            <a:ext cx="1909762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Local (Tokyo) data</a:t>
            </a:r>
            <a:endParaRPr lang="en-US" altLang="ja-JP">
              <a:latin typeface="Arial" charset="0"/>
            </a:endParaRPr>
          </a:p>
        </p:txBody>
      </p:sp>
      <p:sp>
        <p:nvSpPr>
          <p:cNvPr id="61469" name="Rectangle 43"/>
          <p:cNvSpPr>
            <a:spLocks noChangeArrowheads="1"/>
          </p:cNvSpPr>
          <p:nvPr/>
        </p:nvSpPr>
        <p:spPr bwMode="auto">
          <a:xfrm>
            <a:off x="5221288" y="3275013"/>
            <a:ext cx="33051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3.Converted Greenwich Time to </a:t>
            </a:r>
            <a:endParaRPr lang="en-US" altLang="ja-JP">
              <a:latin typeface="Arial" charset="0"/>
            </a:endParaRPr>
          </a:p>
        </p:txBody>
      </p:sp>
      <p:sp>
        <p:nvSpPr>
          <p:cNvPr id="61470" name="Rectangle 44"/>
          <p:cNvSpPr>
            <a:spLocks noChangeArrowheads="1"/>
          </p:cNvSpPr>
          <p:nvPr/>
        </p:nvSpPr>
        <p:spPr bwMode="auto">
          <a:xfrm>
            <a:off x="5375275" y="3540125"/>
            <a:ext cx="114141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700" b="1" i="1">
                <a:solidFill>
                  <a:srgbClr val="000000"/>
                </a:solidFill>
                <a:latin typeface="Arial" charset="0"/>
              </a:rPr>
              <a:t>Tokyo time</a:t>
            </a:r>
            <a:endParaRPr lang="en-US" altLang="ja-JP">
              <a:latin typeface="Arial" charset="0"/>
            </a:endParaRPr>
          </a:p>
        </p:txBody>
      </p:sp>
      <p:sp>
        <p:nvSpPr>
          <p:cNvPr id="61471" name="Rectangle 45"/>
          <p:cNvSpPr>
            <a:spLocks noChangeArrowheads="1"/>
          </p:cNvSpPr>
          <p:nvPr/>
        </p:nvSpPr>
        <p:spPr bwMode="auto">
          <a:xfrm>
            <a:off x="1139825" y="2678113"/>
            <a:ext cx="3902075" cy="958850"/>
          </a:xfrm>
          <a:prstGeom prst="rect">
            <a:avLst/>
          </a:prstGeom>
          <a:solidFill>
            <a:srgbClr val="FFFFFF"/>
          </a:solidFill>
          <a:ln w="365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72" name="Rectangle 46"/>
          <p:cNvSpPr>
            <a:spLocks noChangeArrowheads="1"/>
          </p:cNvSpPr>
          <p:nvPr/>
        </p:nvSpPr>
        <p:spPr bwMode="auto">
          <a:xfrm>
            <a:off x="1528763" y="2757488"/>
            <a:ext cx="3432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2300" b="1">
                <a:solidFill>
                  <a:srgbClr val="000000"/>
                </a:solidFill>
                <a:latin typeface="Arial" charset="0"/>
              </a:rPr>
              <a:t>Data of vehicle behavior </a:t>
            </a:r>
            <a:endParaRPr lang="en-US" altLang="ja-JP">
              <a:latin typeface="Arial" charset="0"/>
            </a:endParaRPr>
          </a:p>
        </p:txBody>
      </p:sp>
      <p:sp>
        <p:nvSpPr>
          <p:cNvPr id="61473" name="Rectangle 47"/>
          <p:cNvSpPr>
            <a:spLocks noChangeArrowheads="1"/>
          </p:cNvSpPr>
          <p:nvPr/>
        </p:nvSpPr>
        <p:spPr bwMode="auto">
          <a:xfrm>
            <a:off x="1660525" y="3106738"/>
            <a:ext cx="32480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600" b="1">
                <a:solidFill>
                  <a:srgbClr val="000000"/>
                </a:solidFill>
                <a:latin typeface="Arial" charset="0"/>
              </a:rPr>
              <a:t>(year, month, day, time, direction,</a:t>
            </a:r>
            <a:endParaRPr lang="en-US" altLang="ja-JP">
              <a:latin typeface="Arial" charset="0"/>
            </a:endParaRPr>
          </a:p>
        </p:txBody>
      </p:sp>
      <p:sp>
        <p:nvSpPr>
          <p:cNvPr id="61474" name="Rectangle 48"/>
          <p:cNvSpPr>
            <a:spLocks noChangeArrowheads="1"/>
          </p:cNvSpPr>
          <p:nvPr/>
        </p:nvSpPr>
        <p:spPr bwMode="auto">
          <a:xfrm>
            <a:off x="1831975" y="3343275"/>
            <a:ext cx="3006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600" b="1">
                <a:solidFill>
                  <a:srgbClr val="000000"/>
                </a:solidFill>
                <a:latin typeface="Arial" charset="0"/>
              </a:rPr>
              <a:t>spot speed, latitude, longitude)</a:t>
            </a:r>
            <a:endParaRPr lang="en-US" altLang="ja-JP">
              <a:latin typeface="Arial" charset="0"/>
            </a:endParaRPr>
          </a:p>
        </p:txBody>
      </p:sp>
      <p:pic>
        <p:nvPicPr>
          <p:cNvPr id="61475" name="Picture 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863" y="1404938"/>
            <a:ext cx="1711325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6" name="Picture 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7625" y="1404938"/>
            <a:ext cx="538163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7" name="Rectangle 51"/>
          <p:cNvSpPr>
            <a:spLocks noChangeArrowheads="1"/>
          </p:cNvSpPr>
          <p:nvPr/>
        </p:nvSpPr>
        <p:spPr bwMode="auto">
          <a:xfrm>
            <a:off x="7396163" y="1162050"/>
            <a:ext cx="1104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78" name="Rectangle 52"/>
          <p:cNvSpPr>
            <a:spLocks noChangeArrowheads="1"/>
          </p:cNvSpPr>
          <p:nvPr/>
        </p:nvSpPr>
        <p:spPr bwMode="auto">
          <a:xfrm>
            <a:off x="7632700" y="1211263"/>
            <a:ext cx="9715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 b="1">
                <a:solidFill>
                  <a:srgbClr val="000000"/>
                </a:solidFill>
                <a:latin typeface="Arial" charset="0"/>
              </a:rPr>
              <a:t>Memory Card</a:t>
            </a:r>
            <a:endParaRPr lang="en-US" altLang="ja-JP">
              <a:latin typeface="Arial" charset="0"/>
            </a:endParaRPr>
          </a:p>
        </p:txBody>
      </p:sp>
      <p:sp>
        <p:nvSpPr>
          <p:cNvPr id="61479" name="Rectangle 53"/>
          <p:cNvSpPr>
            <a:spLocks noChangeArrowheads="1"/>
          </p:cNvSpPr>
          <p:nvPr/>
        </p:nvSpPr>
        <p:spPr bwMode="auto">
          <a:xfrm>
            <a:off x="5702300" y="1162050"/>
            <a:ext cx="16954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80" name="Rectangle 54"/>
          <p:cNvSpPr>
            <a:spLocks noChangeArrowheads="1"/>
          </p:cNvSpPr>
          <p:nvPr/>
        </p:nvSpPr>
        <p:spPr bwMode="auto">
          <a:xfrm>
            <a:off x="5724525" y="1211263"/>
            <a:ext cx="174148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 b="1">
                <a:solidFill>
                  <a:srgbClr val="000000"/>
                </a:solidFill>
                <a:latin typeface="Arial" charset="0"/>
              </a:rPr>
              <a:t>Car Navigation Systems</a:t>
            </a:r>
            <a:endParaRPr lang="en-US" altLang="ja-JP">
              <a:latin typeface="Arial" charset="0"/>
            </a:endParaRPr>
          </a:p>
        </p:txBody>
      </p:sp>
      <p:grpSp>
        <p:nvGrpSpPr>
          <p:cNvPr id="61481" name="Group 70"/>
          <p:cNvGrpSpPr>
            <a:grpSpLocks/>
          </p:cNvGrpSpPr>
          <p:nvPr/>
        </p:nvGrpSpPr>
        <p:grpSpPr bwMode="auto">
          <a:xfrm>
            <a:off x="4565650" y="1058863"/>
            <a:ext cx="4229100" cy="1323975"/>
            <a:chOff x="2693" y="676"/>
            <a:chExt cx="2664" cy="834"/>
          </a:xfrm>
        </p:grpSpPr>
        <p:sp>
          <p:nvSpPr>
            <p:cNvPr id="61483" name="Freeform 55"/>
            <p:cNvSpPr>
              <a:spLocks/>
            </p:cNvSpPr>
            <p:nvPr/>
          </p:nvSpPr>
          <p:spPr bwMode="auto">
            <a:xfrm>
              <a:off x="3131" y="676"/>
              <a:ext cx="2226" cy="834"/>
            </a:xfrm>
            <a:custGeom>
              <a:avLst/>
              <a:gdLst>
                <a:gd name="T0" fmla="*/ 70 w 4451"/>
                <a:gd name="T1" fmla="*/ 142 h 1669"/>
                <a:gd name="T2" fmla="*/ 36 w 4451"/>
                <a:gd name="T3" fmla="*/ 153 h 1669"/>
                <a:gd name="T4" fmla="*/ 13 w 4451"/>
                <a:gd name="T5" fmla="*/ 170 h 1669"/>
                <a:gd name="T6" fmla="*/ 1 w 4451"/>
                <a:gd name="T7" fmla="*/ 190 h 1669"/>
                <a:gd name="T8" fmla="*/ 4 w 4451"/>
                <a:gd name="T9" fmla="*/ 210 h 1669"/>
                <a:gd name="T10" fmla="*/ 33 w 4451"/>
                <a:gd name="T11" fmla="*/ 236 h 1669"/>
                <a:gd name="T12" fmla="*/ 48 w 4451"/>
                <a:gd name="T13" fmla="*/ 249 h 1669"/>
                <a:gd name="T14" fmla="*/ 29 w 4451"/>
                <a:gd name="T15" fmla="*/ 268 h 1669"/>
                <a:gd name="T16" fmla="*/ 26 w 4451"/>
                <a:gd name="T17" fmla="*/ 289 h 1669"/>
                <a:gd name="T18" fmla="*/ 39 w 4451"/>
                <a:gd name="T19" fmla="*/ 311 h 1669"/>
                <a:gd name="T20" fmla="*/ 66 w 4451"/>
                <a:gd name="T21" fmla="*/ 327 h 1669"/>
                <a:gd name="T22" fmla="*/ 104 w 4451"/>
                <a:gd name="T23" fmla="*/ 338 h 1669"/>
                <a:gd name="T24" fmla="*/ 144 w 4451"/>
                <a:gd name="T25" fmla="*/ 341 h 1669"/>
                <a:gd name="T26" fmla="*/ 164 w 4451"/>
                <a:gd name="T27" fmla="*/ 352 h 1669"/>
                <a:gd name="T28" fmla="*/ 201 w 4451"/>
                <a:gd name="T29" fmla="*/ 371 h 1669"/>
                <a:gd name="T30" fmla="*/ 270 w 4451"/>
                <a:gd name="T31" fmla="*/ 388 h 1669"/>
                <a:gd name="T32" fmla="*/ 375 w 4451"/>
                <a:gd name="T33" fmla="*/ 388 h 1669"/>
                <a:gd name="T34" fmla="*/ 431 w 4451"/>
                <a:gd name="T35" fmla="*/ 382 h 1669"/>
                <a:gd name="T36" fmla="*/ 487 w 4451"/>
                <a:gd name="T37" fmla="*/ 406 h 1669"/>
                <a:gd name="T38" fmla="*/ 569 w 4451"/>
                <a:gd name="T39" fmla="*/ 417 h 1669"/>
                <a:gd name="T40" fmla="*/ 624 w 4451"/>
                <a:gd name="T41" fmla="*/ 412 h 1669"/>
                <a:gd name="T42" fmla="*/ 673 w 4451"/>
                <a:gd name="T43" fmla="*/ 399 h 1669"/>
                <a:gd name="T44" fmla="*/ 711 w 4451"/>
                <a:gd name="T45" fmla="*/ 379 h 1669"/>
                <a:gd name="T46" fmla="*/ 736 w 4451"/>
                <a:gd name="T47" fmla="*/ 354 h 1669"/>
                <a:gd name="T48" fmla="*/ 794 w 4451"/>
                <a:gd name="T49" fmla="*/ 365 h 1669"/>
                <a:gd name="T50" fmla="*/ 859 w 4451"/>
                <a:gd name="T51" fmla="*/ 362 h 1669"/>
                <a:gd name="T52" fmla="*/ 909 w 4451"/>
                <a:gd name="T53" fmla="*/ 348 h 1669"/>
                <a:gd name="T54" fmla="*/ 945 w 4451"/>
                <a:gd name="T55" fmla="*/ 326 h 1669"/>
                <a:gd name="T56" fmla="*/ 963 w 4451"/>
                <a:gd name="T57" fmla="*/ 298 h 1669"/>
                <a:gd name="T58" fmla="*/ 994 w 4451"/>
                <a:gd name="T59" fmla="*/ 286 h 1669"/>
                <a:gd name="T60" fmla="*/ 1048 w 4451"/>
                <a:gd name="T61" fmla="*/ 271 h 1669"/>
                <a:gd name="T62" fmla="*/ 1089 w 4451"/>
                <a:gd name="T63" fmla="*/ 248 h 1669"/>
                <a:gd name="T64" fmla="*/ 1110 w 4451"/>
                <a:gd name="T65" fmla="*/ 218 h 1669"/>
                <a:gd name="T66" fmla="*/ 1111 w 4451"/>
                <a:gd name="T67" fmla="*/ 187 h 1669"/>
                <a:gd name="T68" fmla="*/ 1092 w 4451"/>
                <a:gd name="T69" fmla="*/ 160 h 1669"/>
                <a:gd name="T70" fmla="*/ 1081 w 4451"/>
                <a:gd name="T71" fmla="*/ 141 h 1669"/>
                <a:gd name="T72" fmla="*/ 1087 w 4451"/>
                <a:gd name="T73" fmla="*/ 114 h 1669"/>
                <a:gd name="T74" fmla="*/ 1076 w 4451"/>
                <a:gd name="T75" fmla="*/ 92 h 1669"/>
                <a:gd name="T76" fmla="*/ 1052 w 4451"/>
                <a:gd name="T77" fmla="*/ 73 h 1669"/>
                <a:gd name="T78" fmla="*/ 1018 w 4451"/>
                <a:gd name="T79" fmla="*/ 59 h 1669"/>
                <a:gd name="T80" fmla="*/ 987 w 4451"/>
                <a:gd name="T81" fmla="*/ 52 h 1669"/>
                <a:gd name="T82" fmla="*/ 972 w 4451"/>
                <a:gd name="T83" fmla="*/ 31 h 1669"/>
                <a:gd name="T84" fmla="*/ 944 w 4451"/>
                <a:gd name="T85" fmla="*/ 15 h 1669"/>
                <a:gd name="T86" fmla="*/ 907 w 4451"/>
                <a:gd name="T87" fmla="*/ 3 h 1669"/>
                <a:gd name="T88" fmla="*/ 850 w 4451"/>
                <a:gd name="T89" fmla="*/ 0 h 1669"/>
                <a:gd name="T90" fmla="*/ 799 w 4451"/>
                <a:gd name="T91" fmla="*/ 9 h 1669"/>
                <a:gd name="T92" fmla="*/ 768 w 4451"/>
                <a:gd name="T93" fmla="*/ 22 h 1669"/>
                <a:gd name="T94" fmla="*/ 729 w 4451"/>
                <a:gd name="T95" fmla="*/ 5 h 1669"/>
                <a:gd name="T96" fmla="*/ 679 w 4451"/>
                <a:gd name="T97" fmla="*/ 0 h 1669"/>
                <a:gd name="T98" fmla="*/ 620 w 4451"/>
                <a:gd name="T99" fmla="*/ 8 h 1669"/>
                <a:gd name="T100" fmla="*/ 579 w 4451"/>
                <a:gd name="T101" fmla="*/ 31 h 1669"/>
                <a:gd name="T102" fmla="*/ 547 w 4451"/>
                <a:gd name="T103" fmla="*/ 20 h 1669"/>
                <a:gd name="T104" fmla="*/ 496 w 4451"/>
                <a:gd name="T105" fmla="*/ 13 h 1669"/>
                <a:gd name="T106" fmla="*/ 428 w 4451"/>
                <a:gd name="T107" fmla="*/ 18 h 1669"/>
                <a:gd name="T108" fmla="*/ 377 w 4451"/>
                <a:gd name="T109" fmla="*/ 37 h 1669"/>
                <a:gd name="T110" fmla="*/ 361 w 4451"/>
                <a:gd name="T111" fmla="*/ 50 h 1669"/>
                <a:gd name="T112" fmla="*/ 273 w 4451"/>
                <a:gd name="T113" fmla="*/ 38 h 1669"/>
                <a:gd name="T114" fmla="*/ 205 w 4451"/>
                <a:gd name="T115" fmla="*/ 44 h 1669"/>
                <a:gd name="T116" fmla="*/ 150 w 4451"/>
                <a:gd name="T117" fmla="*/ 64 h 1669"/>
                <a:gd name="T118" fmla="*/ 112 w 4451"/>
                <a:gd name="T119" fmla="*/ 92 h 1669"/>
                <a:gd name="T120" fmla="*/ 99 w 4451"/>
                <a:gd name="T121" fmla="*/ 127 h 16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451"/>
                <a:gd name="T184" fmla="*/ 0 h 1669"/>
                <a:gd name="T185" fmla="*/ 4451 w 4451"/>
                <a:gd name="T186" fmla="*/ 1669 h 16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451" h="1669">
                  <a:moveTo>
                    <a:pt x="402" y="554"/>
                  </a:moveTo>
                  <a:lnTo>
                    <a:pt x="360" y="558"/>
                  </a:lnTo>
                  <a:lnTo>
                    <a:pt x="319" y="562"/>
                  </a:lnTo>
                  <a:lnTo>
                    <a:pt x="280" y="570"/>
                  </a:lnTo>
                  <a:lnTo>
                    <a:pt x="244" y="579"/>
                  </a:lnTo>
                  <a:lnTo>
                    <a:pt x="209" y="589"/>
                  </a:lnTo>
                  <a:lnTo>
                    <a:pt x="174" y="601"/>
                  </a:lnTo>
                  <a:lnTo>
                    <a:pt x="143" y="614"/>
                  </a:lnTo>
                  <a:lnTo>
                    <a:pt x="116" y="629"/>
                  </a:lnTo>
                  <a:lnTo>
                    <a:pt x="91" y="645"/>
                  </a:lnTo>
                  <a:lnTo>
                    <a:pt x="68" y="662"/>
                  </a:lnTo>
                  <a:lnTo>
                    <a:pt x="49" y="680"/>
                  </a:lnTo>
                  <a:lnTo>
                    <a:pt x="31" y="699"/>
                  </a:lnTo>
                  <a:lnTo>
                    <a:pt x="18" y="718"/>
                  </a:lnTo>
                  <a:lnTo>
                    <a:pt x="8" y="740"/>
                  </a:lnTo>
                  <a:lnTo>
                    <a:pt x="2" y="761"/>
                  </a:lnTo>
                  <a:lnTo>
                    <a:pt x="0" y="782"/>
                  </a:lnTo>
                  <a:lnTo>
                    <a:pt x="2" y="798"/>
                  </a:lnTo>
                  <a:lnTo>
                    <a:pt x="4" y="813"/>
                  </a:lnTo>
                  <a:lnTo>
                    <a:pt x="16" y="842"/>
                  </a:lnTo>
                  <a:lnTo>
                    <a:pt x="35" y="871"/>
                  </a:lnTo>
                  <a:lnTo>
                    <a:pt x="60" y="898"/>
                  </a:lnTo>
                  <a:lnTo>
                    <a:pt x="91" y="923"/>
                  </a:lnTo>
                  <a:lnTo>
                    <a:pt x="130" y="944"/>
                  </a:lnTo>
                  <a:lnTo>
                    <a:pt x="174" y="964"/>
                  </a:lnTo>
                  <a:lnTo>
                    <a:pt x="222" y="981"/>
                  </a:lnTo>
                  <a:lnTo>
                    <a:pt x="219" y="979"/>
                  </a:lnTo>
                  <a:lnTo>
                    <a:pt x="192" y="997"/>
                  </a:lnTo>
                  <a:lnTo>
                    <a:pt x="166" y="1014"/>
                  </a:lnTo>
                  <a:lnTo>
                    <a:pt x="147" y="1031"/>
                  </a:lnTo>
                  <a:lnTo>
                    <a:pt x="130" y="1053"/>
                  </a:lnTo>
                  <a:lnTo>
                    <a:pt x="116" y="1072"/>
                  </a:lnTo>
                  <a:lnTo>
                    <a:pt x="107" y="1093"/>
                  </a:lnTo>
                  <a:lnTo>
                    <a:pt x="101" y="1114"/>
                  </a:lnTo>
                  <a:lnTo>
                    <a:pt x="99" y="1136"/>
                  </a:lnTo>
                  <a:lnTo>
                    <a:pt x="101" y="1159"/>
                  </a:lnTo>
                  <a:lnTo>
                    <a:pt x="108" y="1182"/>
                  </a:lnTo>
                  <a:lnTo>
                    <a:pt x="118" y="1203"/>
                  </a:lnTo>
                  <a:lnTo>
                    <a:pt x="134" y="1224"/>
                  </a:lnTo>
                  <a:lnTo>
                    <a:pt x="153" y="1244"/>
                  </a:lnTo>
                  <a:lnTo>
                    <a:pt x="176" y="1263"/>
                  </a:lnTo>
                  <a:lnTo>
                    <a:pt x="201" y="1280"/>
                  </a:lnTo>
                  <a:lnTo>
                    <a:pt x="230" y="1296"/>
                  </a:lnTo>
                  <a:lnTo>
                    <a:pt x="263" y="1311"/>
                  </a:lnTo>
                  <a:lnTo>
                    <a:pt x="296" y="1325"/>
                  </a:lnTo>
                  <a:lnTo>
                    <a:pt x="335" y="1337"/>
                  </a:lnTo>
                  <a:lnTo>
                    <a:pt x="373" y="1346"/>
                  </a:lnTo>
                  <a:lnTo>
                    <a:pt x="414" y="1354"/>
                  </a:lnTo>
                  <a:lnTo>
                    <a:pt x="456" y="1360"/>
                  </a:lnTo>
                  <a:lnTo>
                    <a:pt x="501" y="1362"/>
                  </a:lnTo>
                  <a:lnTo>
                    <a:pt x="547" y="1364"/>
                  </a:lnTo>
                  <a:lnTo>
                    <a:pt x="574" y="1364"/>
                  </a:lnTo>
                  <a:lnTo>
                    <a:pt x="599" y="1362"/>
                  </a:lnTo>
                  <a:lnTo>
                    <a:pt x="597" y="1364"/>
                  </a:lnTo>
                  <a:lnTo>
                    <a:pt x="624" y="1387"/>
                  </a:lnTo>
                  <a:lnTo>
                    <a:pt x="655" y="1410"/>
                  </a:lnTo>
                  <a:lnTo>
                    <a:pt x="688" y="1429"/>
                  </a:lnTo>
                  <a:lnTo>
                    <a:pt x="725" y="1449"/>
                  </a:lnTo>
                  <a:lnTo>
                    <a:pt x="763" y="1468"/>
                  </a:lnTo>
                  <a:lnTo>
                    <a:pt x="802" y="1485"/>
                  </a:lnTo>
                  <a:lnTo>
                    <a:pt x="845" y="1501"/>
                  </a:lnTo>
                  <a:lnTo>
                    <a:pt x="889" y="1514"/>
                  </a:lnTo>
                  <a:lnTo>
                    <a:pt x="982" y="1537"/>
                  </a:lnTo>
                  <a:lnTo>
                    <a:pt x="1080" y="1555"/>
                  </a:lnTo>
                  <a:lnTo>
                    <a:pt x="1181" y="1564"/>
                  </a:lnTo>
                  <a:lnTo>
                    <a:pt x="1287" y="1568"/>
                  </a:lnTo>
                  <a:lnTo>
                    <a:pt x="1395" y="1564"/>
                  </a:lnTo>
                  <a:lnTo>
                    <a:pt x="1499" y="1555"/>
                  </a:lnTo>
                  <a:lnTo>
                    <a:pt x="1600" y="1535"/>
                  </a:lnTo>
                  <a:lnTo>
                    <a:pt x="1696" y="1510"/>
                  </a:lnTo>
                  <a:lnTo>
                    <a:pt x="1722" y="1528"/>
                  </a:lnTo>
                  <a:lnTo>
                    <a:pt x="1749" y="1545"/>
                  </a:lnTo>
                  <a:lnTo>
                    <a:pt x="1809" y="1576"/>
                  </a:lnTo>
                  <a:lnTo>
                    <a:pt x="1874" y="1603"/>
                  </a:lnTo>
                  <a:lnTo>
                    <a:pt x="1948" y="1626"/>
                  </a:lnTo>
                  <a:lnTo>
                    <a:pt x="2023" y="1646"/>
                  </a:lnTo>
                  <a:lnTo>
                    <a:pt x="2104" y="1657"/>
                  </a:lnTo>
                  <a:lnTo>
                    <a:pt x="2187" y="1667"/>
                  </a:lnTo>
                  <a:lnTo>
                    <a:pt x="2274" y="1669"/>
                  </a:lnTo>
                  <a:lnTo>
                    <a:pt x="2332" y="1667"/>
                  </a:lnTo>
                  <a:lnTo>
                    <a:pt x="2388" y="1665"/>
                  </a:lnTo>
                  <a:lnTo>
                    <a:pt x="2442" y="1659"/>
                  </a:lnTo>
                  <a:lnTo>
                    <a:pt x="2496" y="1651"/>
                  </a:lnTo>
                  <a:lnTo>
                    <a:pt x="2547" y="1640"/>
                  </a:lnTo>
                  <a:lnTo>
                    <a:pt x="2597" y="1628"/>
                  </a:lnTo>
                  <a:lnTo>
                    <a:pt x="2645" y="1615"/>
                  </a:lnTo>
                  <a:lnTo>
                    <a:pt x="2689" y="1599"/>
                  </a:lnTo>
                  <a:lnTo>
                    <a:pt x="2732" y="1582"/>
                  </a:lnTo>
                  <a:lnTo>
                    <a:pt x="2773" y="1563"/>
                  </a:lnTo>
                  <a:lnTo>
                    <a:pt x="2809" y="1541"/>
                  </a:lnTo>
                  <a:lnTo>
                    <a:pt x="2842" y="1518"/>
                  </a:lnTo>
                  <a:lnTo>
                    <a:pt x="2873" y="1495"/>
                  </a:lnTo>
                  <a:lnTo>
                    <a:pt x="2900" y="1470"/>
                  </a:lnTo>
                  <a:lnTo>
                    <a:pt x="2921" y="1443"/>
                  </a:lnTo>
                  <a:lnTo>
                    <a:pt x="2941" y="1416"/>
                  </a:lnTo>
                  <a:lnTo>
                    <a:pt x="2941" y="1418"/>
                  </a:lnTo>
                  <a:lnTo>
                    <a:pt x="3014" y="1439"/>
                  </a:lnTo>
                  <a:lnTo>
                    <a:pt x="3093" y="1452"/>
                  </a:lnTo>
                  <a:lnTo>
                    <a:pt x="3174" y="1462"/>
                  </a:lnTo>
                  <a:lnTo>
                    <a:pt x="3257" y="1464"/>
                  </a:lnTo>
                  <a:lnTo>
                    <a:pt x="3317" y="1462"/>
                  </a:lnTo>
                  <a:lnTo>
                    <a:pt x="3377" y="1458"/>
                  </a:lnTo>
                  <a:lnTo>
                    <a:pt x="3433" y="1450"/>
                  </a:lnTo>
                  <a:lnTo>
                    <a:pt x="3487" y="1441"/>
                  </a:lnTo>
                  <a:lnTo>
                    <a:pt x="3540" y="1427"/>
                  </a:lnTo>
                  <a:lnTo>
                    <a:pt x="3588" y="1412"/>
                  </a:lnTo>
                  <a:lnTo>
                    <a:pt x="3634" y="1394"/>
                  </a:lnTo>
                  <a:lnTo>
                    <a:pt x="3677" y="1375"/>
                  </a:lnTo>
                  <a:lnTo>
                    <a:pt x="3715" y="1354"/>
                  </a:lnTo>
                  <a:lnTo>
                    <a:pt x="3750" y="1331"/>
                  </a:lnTo>
                  <a:lnTo>
                    <a:pt x="3779" y="1306"/>
                  </a:lnTo>
                  <a:lnTo>
                    <a:pt x="3804" y="1280"/>
                  </a:lnTo>
                  <a:lnTo>
                    <a:pt x="3825" y="1252"/>
                  </a:lnTo>
                  <a:lnTo>
                    <a:pt x="3839" y="1223"/>
                  </a:lnTo>
                  <a:lnTo>
                    <a:pt x="3849" y="1194"/>
                  </a:lnTo>
                  <a:lnTo>
                    <a:pt x="3852" y="1163"/>
                  </a:lnTo>
                  <a:lnTo>
                    <a:pt x="3851" y="1161"/>
                  </a:lnTo>
                  <a:lnTo>
                    <a:pt x="3914" y="1155"/>
                  </a:lnTo>
                  <a:lnTo>
                    <a:pt x="3976" y="1145"/>
                  </a:lnTo>
                  <a:lnTo>
                    <a:pt x="4034" y="1134"/>
                  </a:lnTo>
                  <a:lnTo>
                    <a:pt x="4090" y="1120"/>
                  </a:lnTo>
                  <a:lnTo>
                    <a:pt x="4142" y="1105"/>
                  </a:lnTo>
                  <a:lnTo>
                    <a:pt x="4192" y="1085"/>
                  </a:lnTo>
                  <a:lnTo>
                    <a:pt x="4237" y="1064"/>
                  </a:lnTo>
                  <a:lnTo>
                    <a:pt x="4279" y="1043"/>
                  </a:lnTo>
                  <a:lnTo>
                    <a:pt x="4318" y="1018"/>
                  </a:lnTo>
                  <a:lnTo>
                    <a:pt x="4353" y="993"/>
                  </a:lnTo>
                  <a:lnTo>
                    <a:pt x="4382" y="964"/>
                  </a:lnTo>
                  <a:lnTo>
                    <a:pt x="4405" y="935"/>
                  </a:lnTo>
                  <a:lnTo>
                    <a:pt x="4426" y="906"/>
                  </a:lnTo>
                  <a:lnTo>
                    <a:pt x="4440" y="875"/>
                  </a:lnTo>
                  <a:lnTo>
                    <a:pt x="4447" y="842"/>
                  </a:lnTo>
                  <a:lnTo>
                    <a:pt x="4451" y="809"/>
                  </a:lnTo>
                  <a:lnTo>
                    <a:pt x="4449" y="780"/>
                  </a:lnTo>
                  <a:lnTo>
                    <a:pt x="4442" y="751"/>
                  </a:lnTo>
                  <a:lnTo>
                    <a:pt x="4430" y="722"/>
                  </a:lnTo>
                  <a:lnTo>
                    <a:pt x="4415" y="695"/>
                  </a:lnTo>
                  <a:lnTo>
                    <a:pt x="4393" y="668"/>
                  </a:lnTo>
                  <a:lnTo>
                    <a:pt x="4368" y="641"/>
                  </a:lnTo>
                  <a:lnTo>
                    <a:pt x="4339" y="616"/>
                  </a:lnTo>
                  <a:lnTo>
                    <a:pt x="4306" y="593"/>
                  </a:lnTo>
                  <a:lnTo>
                    <a:pt x="4305" y="591"/>
                  </a:lnTo>
                  <a:lnTo>
                    <a:pt x="4324" y="564"/>
                  </a:lnTo>
                  <a:lnTo>
                    <a:pt x="4337" y="537"/>
                  </a:lnTo>
                  <a:lnTo>
                    <a:pt x="4347" y="510"/>
                  </a:lnTo>
                  <a:lnTo>
                    <a:pt x="4349" y="481"/>
                  </a:lnTo>
                  <a:lnTo>
                    <a:pt x="4347" y="458"/>
                  </a:lnTo>
                  <a:lnTo>
                    <a:pt x="4341" y="434"/>
                  </a:lnTo>
                  <a:lnTo>
                    <a:pt x="4332" y="411"/>
                  </a:lnTo>
                  <a:lnTo>
                    <a:pt x="4320" y="390"/>
                  </a:lnTo>
                  <a:lnTo>
                    <a:pt x="4303" y="369"/>
                  </a:lnTo>
                  <a:lnTo>
                    <a:pt x="4283" y="349"/>
                  </a:lnTo>
                  <a:lnTo>
                    <a:pt x="4262" y="330"/>
                  </a:lnTo>
                  <a:lnTo>
                    <a:pt x="4237" y="311"/>
                  </a:lnTo>
                  <a:lnTo>
                    <a:pt x="4208" y="293"/>
                  </a:lnTo>
                  <a:lnTo>
                    <a:pt x="4177" y="278"/>
                  </a:lnTo>
                  <a:lnTo>
                    <a:pt x="4144" y="262"/>
                  </a:lnTo>
                  <a:lnTo>
                    <a:pt x="4107" y="249"/>
                  </a:lnTo>
                  <a:lnTo>
                    <a:pt x="4069" y="237"/>
                  </a:lnTo>
                  <a:lnTo>
                    <a:pt x="4030" y="226"/>
                  </a:lnTo>
                  <a:lnTo>
                    <a:pt x="3988" y="218"/>
                  </a:lnTo>
                  <a:lnTo>
                    <a:pt x="3943" y="210"/>
                  </a:lnTo>
                  <a:lnTo>
                    <a:pt x="3945" y="208"/>
                  </a:lnTo>
                  <a:lnTo>
                    <a:pt x="3936" y="187"/>
                  </a:lnTo>
                  <a:lnTo>
                    <a:pt x="3922" y="166"/>
                  </a:lnTo>
                  <a:lnTo>
                    <a:pt x="3905" y="145"/>
                  </a:lnTo>
                  <a:lnTo>
                    <a:pt x="3885" y="125"/>
                  </a:lnTo>
                  <a:lnTo>
                    <a:pt x="3862" y="108"/>
                  </a:lnTo>
                  <a:lnTo>
                    <a:pt x="3835" y="91"/>
                  </a:lnTo>
                  <a:lnTo>
                    <a:pt x="3806" y="73"/>
                  </a:lnTo>
                  <a:lnTo>
                    <a:pt x="3775" y="60"/>
                  </a:lnTo>
                  <a:lnTo>
                    <a:pt x="3740" y="46"/>
                  </a:lnTo>
                  <a:lnTo>
                    <a:pt x="3706" y="34"/>
                  </a:lnTo>
                  <a:lnTo>
                    <a:pt x="3667" y="25"/>
                  </a:lnTo>
                  <a:lnTo>
                    <a:pt x="3626" y="15"/>
                  </a:lnTo>
                  <a:lnTo>
                    <a:pt x="3543" y="4"/>
                  </a:lnTo>
                  <a:lnTo>
                    <a:pt x="3499" y="2"/>
                  </a:lnTo>
                  <a:lnTo>
                    <a:pt x="3455" y="0"/>
                  </a:lnTo>
                  <a:lnTo>
                    <a:pt x="3398" y="2"/>
                  </a:lnTo>
                  <a:lnTo>
                    <a:pt x="3346" y="6"/>
                  </a:lnTo>
                  <a:lnTo>
                    <a:pt x="3292" y="13"/>
                  </a:lnTo>
                  <a:lnTo>
                    <a:pt x="3244" y="23"/>
                  </a:lnTo>
                  <a:lnTo>
                    <a:pt x="3196" y="36"/>
                  </a:lnTo>
                  <a:lnTo>
                    <a:pt x="3151" y="52"/>
                  </a:lnTo>
                  <a:lnTo>
                    <a:pt x="3109" y="69"/>
                  </a:lnTo>
                  <a:lnTo>
                    <a:pt x="3072" y="91"/>
                  </a:lnTo>
                  <a:lnTo>
                    <a:pt x="3037" y="69"/>
                  </a:lnTo>
                  <a:lnTo>
                    <a:pt x="3001" y="52"/>
                  </a:lnTo>
                  <a:lnTo>
                    <a:pt x="2958" y="36"/>
                  </a:lnTo>
                  <a:lnTo>
                    <a:pt x="2914" y="23"/>
                  </a:lnTo>
                  <a:lnTo>
                    <a:pt x="2867" y="13"/>
                  </a:lnTo>
                  <a:lnTo>
                    <a:pt x="2819" y="6"/>
                  </a:lnTo>
                  <a:lnTo>
                    <a:pt x="2767" y="2"/>
                  </a:lnTo>
                  <a:lnTo>
                    <a:pt x="2715" y="0"/>
                  </a:lnTo>
                  <a:lnTo>
                    <a:pt x="2651" y="2"/>
                  </a:lnTo>
                  <a:lnTo>
                    <a:pt x="2591" y="9"/>
                  </a:lnTo>
                  <a:lnTo>
                    <a:pt x="2533" y="19"/>
                  </a:lnTo>
                  <a:lnTo>
                    <a:pt x="2479" y="34"/>
                  </a:lnTo>
                  <a:lnTo>
                    <a:pt x="2429" y="52"/>
                  </a:lnTo>
                  <a:lnTo>
                    <a:pt x="2384" y="73"/>
                  </a:lnTo>
                  <a:lnTo>
                    <a:pt x="2346" y="98"/>
                  </a:lnTo>
                  <a:lnTo>
                    <a:pt x="2313" y="127"/>
                  </a:lnTo>
                  <a:lnTo>
                    <a:pt x="2315" y="131"/>
                  </a:lnTo>
                  <a:lnTo>
                    <a:pt x="2274" y="112"/>
                  </a:lnTo>
                  <a:lnTo>
                    <a:pt x="2232" y="96"/>
                  </a:lnTo>
                  <a:lnTo>
                    <a:pt x="2185" y="83"/>
                  </a:lnTo>
                  <a:lnTo>
                    <a:pt x="2137" y="71"/>
                  </a:lnTo>
                  <a:lnTo>
                    <a:pt x="2087" y="62"/>
                  </a:lnTo>
                  <a:lnTo>
                    <a:pt x="2035" y="56"/>
                  </a:lnTo>
                  <a:lnTo>
                    <a:pt x="1982" y="52"/>
                  </a:lnTo>
                  <a:lnTo>
                    <a:pt x="1928" y="50"/>
                  </a:lnTo>
                  <a:lnTo>
                    <a:pt x="1853" y="52"/>
                  </a:lnTo>
                  <a:lnTo>
                    <a:pt x="1780" y="60"/>
                  </a:lnTo>
                  <a:lnTo>
                    <a:pt x="1710" y="73"/>
                  </a:lnTo>
                  <a:lnTo>
                    <a:pt x="1646" y="91"/>
                  </a:lnTo>
                  <a:lnTo>
                    <a:pt x="1584" y="112"/>
                  </a:lnTo>
                  <a:lnTo>
                    <a:pt x="1530" y="137"/>
                  </a:lnTo>
                  <a:lnTo>
                    <a:pt x="1505" y="150"/>
                  </a:lnTo>
                  <a:lnTo>
                    <a:pt x="1484" y="166"/>
                  </a:lnTo>
                  <a:lnTo>
                    <a:pt x="1463" y="181"/>
                  </a:lnTo>
                  <a:lnTo>
                    <a:pt x="1443" y="199"/>
                  </a:lnTo>
                  <a:lnTo>
                    <a:pt x="1441" y="201"/>
                  </a:lnTo>
                  <a:lnTo>
                    <a:pt x="1358" y="179"/>
                  </a:lnTo>
                  <a:lnTo>
                    <a:pt x="1271" y="166"/>
                  </a:lnTo>
                  <a:lnTo>
                    <a:pt x="1183" y="156"/>
                  </a:lnTo>
                  <a:lnTo>
                    <a:pt x="1090" y="152"/>
                  </a:lnTo>
                  <a:lnTo>
                    <a:pt x="1018" y="154"/>
                  </a:lnTo>
                  <a:lnTo>
                    <a:pt x="949" y="160"/>
                  </a:lnTo>
                  <a:lnTo>
                    <a:pt x="883" y="168"/>
                  </a:lnTo>
                  <a:lnTo>
                    <a:pt x="819" y="179"/>
                  </a:lnTo>
                  <a:lnTo>
                    <a:pt x="758" y="195"/>
                  </a:lnTo>
                  <a:lnTo>
                    <a:pt x="702" y="212"/>
                  </a:lnTo>
                  <a:lnTo>
                    <a:pt x="647" y="233"/>
                  </a:lnTo>
                  <a:lnTo>
                    <a:pt x="597" y="257"/>
                  </a:lnTo>
                  <a:lnTo>
                    <a:pt x="553" y="282"/>
                  </a:lnTo>
                  <a:lnTo>
                    <a:pt x="512" y="309"/>
                  </a:lnTo>
                  <a:lnTo>
                    <a:pt x="477" y="338"/>
                  </a:lnTo>
                  <a:lnTo>
                    <a:pt x="448" y="369"/>
                  </a:lnTo>
                  <a:lnTo>
                    <a:pt x="425" y="402"/>
                  </a:lnTo>
                  <a:lnTo>
                    <a:pt x="408" y="436"/>
                  </a:lnTo>
                  <a:lnTo>
                    <a:pt x="398" y="471"/>
                  </a:lnTo>
                  <a:lnTo>
                    <a:pt x="394" y="508"/>
                  </a:lnTo>
                  <a:lnTo>
                    <a:pt x="396" y="531"/>
                  </a:lnTo>
                  <a:lnTo>
                    <a:pt x="400" y="554"/>
                  </a:lnTo>
                  <a:lnTo>
                    <a:pt x="402" y="5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4" name="Freeform 56"/>
            <p:cNvSpPr>
              <a:spLocks/>
            </p:cNvSpPr>
            <p:nvPr/>
          </p:nvSpPr>
          <p:spPr bwMode="auto">
            <a:xfrm>
              <a:off x="3242" y="1167"/>
              <a:ext cx="131" cy="15"/>
            </a:xfrm>
            <a:custGeom>
              <a:avLst/>
              <a:gdLst>
                <a:gd name="T0" fmla="*/ 0 w 261"/>
                <a:gd name="T1" fmla="*/ 0 h 31"/>
                <a:gd name="T2" fmla="*/ 14 w 261"/>
                <a:gd name="T3" fmla="*/ 3 h 31"/>
                <a:gd name="T4" fmla="*/ 28 w 261"/>
                <a:gd name="T5" fmla="*/ 5 h 31"/>
                <a:gd name="T6" fmla="*/ 42 w 261"/>
                <a:gd name="T7" fmla="*/ 7 h 31"/>
                <a:gd name="T8" fmla="*/ 57 w 261"/>
                <a:gd name="T9" fmla="*/ 7 h 31"/>
                <a:gd name="T10" fmla="*/ 66 w 261"/>
                <a:gd name="T11" fmla="*/ 7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1"/>
                <a:gd name="T19" fmla="*/ 0 h 31"/>
                <a:gd name="T20" fmla="*/ 261 w 261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1" h="31">
                  <a:moveTo>
                    <a:pt x="0" y="0"/>
                  </a:moveTo>
                  <a:lnTo>
                    <a:pt x="53" y="14"/>
                  </a:lnTo>
                  <a:lnTo>
                    <a:pt x="109" y="23"/>
                  </a:lnTo>
                  <a:lnTo>
                    <a:pt x="167" y="29"/>
                  </a:lnTo>
                  <a:lnTo>
                    <a:pt x="226" y="31"/>
                  </a:lnTo>
                  <a:lnTo>
                    <a:pt x="261" y="3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5" name="Freeform 57"/>
            <p:cNvSpPr>
              <a:spLocks/>
            </p:cNvSpPr>
            <p:nvPr/>
          </p:nvSpPr>
          <p:spPr bwMode="auto">
            <a:xfrm>
              <a:off x="3431" y="1350"/>
              <a:ext cx="57" cy="7"/>
            </a:xfrm>
            <a:custGeom>
              <a:avLst/>
              <a:gdLst>
                <a:gd name="T0" fmla="*/ 0 w 114"/>
                <a:gd name="T1" fmla="*/ 4 h 14"/>
                <a:gd name="T2" fmla="*/ 14 w 114"/>
                <a:gd name="T3" fmla="*/ 2 h 14"/>
                <a:gd name="T4" fmla="*/ 29 w 114"/>
                <a:gd name="T5" fmla="*/ 0 h 14"/>
                <a:gd name="T6" fmla="*/ 0 60000 65536"/>
                <a:gd name="T7" fmla="*/ 0 60000 65536"/>
                <a:gd name="T8" fmla="*/ 0 60000 65536"/>
                <a:gd name="T9" fmla="*/ 0 w 114"/>
                <a:gd name="T10" fmla="*/ 0 h 14"/>
                <a:gd name="T11" fmla="*/ 114 w 114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" h="14">
                  <a:moveTo>
                    <a:pt x="0" y="14"/>
                  </a:moveTo>
                  <a:lnTo>
                    <a:pt x="58" y="8"/>
                  </a:lnTo>
                  <a:lnTo>
                    <a:pt x="11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6" name="Freeform 58"/>
            <p:cNvSpPr>
              <a:spLocks/>
            </p:cNvSpPr>
            <p:nvPr/>
          </p:nvSpPr>
          <p:spPr bwMode="auto">
            <a:xfrm>
              <a:off x="3944" y="1397"/>
              <a:ext cx="35" cy="34"/>
            </a:xfrm>
            <a:custGeom>
              <a:avLst/>
              <a:gdLst>
                <a:gd name="T0" fmla="*/ 0 w 69"/>
                <a:gd name="T1" fmla="*/ 0 h 67"/>
                <a:gd name="T2" fmla="*/ 8 w 69"/>
                <a:gd name="T3" fmla="*/ 9 h 67"/>
                <a:gd name="T4" fmla="*/ 12 w 69"/>
                <a:gd name="T5" fmla="*/ 13 h 67"/>
                <a:gd name="T6" fmla="*/ 18 w 69"/>
                <a:gd name="T7" fmla="*/ 1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67"/>
                <a:gd name="T14" fmla="*/ 69 w 6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67">
                  <a:moveTo>
                    <a:pt x="0" y="0"/>
                  </a:moveTo>
                  <a:lnTo>
                    <a:pt x="31" y="35"/>
                  </a:lnTo>
                  <a:lnTo>
                    <a:pt x="48" y="52"/>
                  </a:lnTo>
                  <a:lnTo>
                    <a:pt x="69" y="6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7" name="Freeform 59"/>
            <p:cNvSpPr>
              <a:spLocks/>
            </p:cNvSpPr>
            <p:nvPr/>
          </p:nvSpPr>
          <p:spPr bwMode="auto">
            <a:xfrm>
              <a:off x="4601" y="1347"/>
              <a:ext cx="14" cy="37"/>
            </a:xfrm>
            <a:custGeom>
              <a:avLst/>
              <a:gdLst>
                <a:gd name="T0" fmla="*/ 0 w 27"/>
                <a:gd name="T1" fmla="*/ 19 h 74"/>
                <a:gd name="T2" fmla="*/ 5 w 27"/>
                <a:gd name="T3" fmla="*/ 9 h 74"/>
                <a:gd name="T4" fmla="*/ 6 w 27"/>
                <a:gd name="T5" fmla="*/ 5 h 74"/>
                <a:gd name="T6" fmla="*/ 7 w 27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74"/>
                <a:gd name="T14" fmla="*/ 27 w 27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74">
                  <a:moveTo>
                    <a:pt x="0" y="74"/>
                  </a:moveTo>
                  <a:lnTo>
                    <a:pt x="17" y="37"/>
                  </a:lnTo>
                  <a:lnTo>
                    <a:pt x="23" y="20"/>
                  </a:lnTo>
                  <a:lnTo>
                    <a:pt x="2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8" name="Freeform 60"/>
            <p:cNvSpPr>
              <a:spLocks/>
            </p:cNvSpPr>
            <p:nvPr/>
          </p:nvSpPr>
          <p:spPr bwMode="auto">
            <a:xfrm>
              <a:off x="4890" y="1119"/>
              <a:ext cx="167" cy="138"/>
            </a:xfrm>
            <a:custGeom>
              <a:avLst/>
              <a:gdLst>
                <a:gd name="T0" fmla="*/ 84 w 334"/>
                <a:gd name="T1" fmla="*/ 69 h 277"/>
                <a:gd name="T2" fmla="*/ 84 w 334"/>
                <a:gd name="T3" fmla="*/ 68 h 277"/>
                <a:gd name="T4" fmla="*/ 84 w 334"/>
                <a:gd name="T5" fmla="*/ 68 h 277"/>
                <a:gd name="T6" fmla="*/ 84 w 334"/>
                <a:gd name="T7" fmla="*/ 63 h 277"/>
                <a:gd name="T8" fmla="*/ 83 w 334"/>
                <a:gd name="T9" fmla="*/ 57 h 277"/>
                <a:gd name="T10" fmla="*/ 81 w 334"/>
                <a:gd name="T11" fmla="*/ 52 h 277"/>
                <a:gd name="T12" fmla="*/ 78 w 334"/>
                <a:gd name="T13" fmla="*/ 47 h 277"/>
                <a:gd name="T14" fmla="*/ 75 w 334"/>
                <a:gd name="T15" fmla="*/ 42 h 277"/>
                <a:gd name="T16" fmla="*/ 71 w 334"/>
                <a:gd name="T17" fmla="*/ 37 h 277"/>
                <a:gd name="T18" fmla="*/ 67 w 334"/>
                <a:gd name="T19" fmla="*/ 32 h 277"/>
                <a:gd name="T20" fmla="*/ 61 w 334"/>
                <a:gd name="T21" fmla="*/ 28 h 277"/>
                <a:gd name="T22" fmla="*/ 55 w 334"/>
                <a:gd name="T23" fmla="*/ 23 h 277"/>
                <a:gd name="T24" fmla="*/ 48 w 334"/>
                <a:gd name="T25" fmla="*/ 19 h 277"/>
                <a:gd name="T26" fmla="*/ 42 w 334"/>
                <a:gd name="T27" fmla="*/ 15 h 277"/>
                <a:gd name="T28" fmla="*/ 35 w 334"/>
                <a:gd name="T29" fmla="*/ 12 h 277"/>
                <a:gd name="T30" fmla="*/ 26 w 334"/>
                <a:gd name="T31" fmla="*/ 8 h 277"/>
                <a:gd name="T32" fmla="*/ 19 w 334"/>
                <a:gd name="T33" fmla="*/ 5 h 277"/>
                <a:gd name="T34" fmla="*/ 0 w 334"/>
                <a:gd name="T35" fmla="*/ 0 h 2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34"/>
                <a:gd name="T55" fmla="*/ 0 h 277"/>
                <a:gd name="T56" fmla="*/ 334 w 334"/>
                <a:gd name="T57" fmla="*/ 277 h 27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34" h="277">
                  <a:moveTo>
                    <a:pt x="334" y="277"/>
                  </a:moveTo>
                  <a:lnTo>
                    <a:pt x="334" y="275"/>
                  </a:lnTo>
                  <a:lnTo>
                    <a:pt x="333" y="253"/>
                  </a:lnTo>
                  <a:lnTo>
                    <a:pt x="329" y="230"/>
                  </a:lnTo>
                  <a:lnTo>
                    <a:pt x="321" y="211"/>
                  </a:lnTo>
                  <a:lnTo>
                    <a:pt x="311" y="190"/>
                  </a:lnTo>
                  <a:lnTo>
                    <a:pt x="298" y="168"/>
                  </a:lnTo>
                  <a:lnTo>
                    <a:pt x="282" y="149"/>
                  </a:lnTo>
                  <a:lnTo>
                    <a:pt x="265" y="130"/>
                  </a:lnTo>
                  <a:lnTo>
                    <a:pt x="244" y="112"/>
                  </a:lnTo>
                  <a:lnTo>
                    <a:pt x="220" y="95"/>
                  </a:lnTo>
                  <a:lnTo>
                    <a:pt x="195" y="78"/>
                  </a:lnTo>
                  <a:lnTo>
                    <a:pt x="168" y="62"/>
                  </a:lnTo>
                  <a:lnTo>
                    <a:pt x="139" y="49"/>
                  </a:lnTo>
                  <a:lnTo>
                    <a:pt x="107" y="35"/>
                  </a:lnTo>
                  <a:lnTo>
                    <a:pt x="74" y="2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89" name="Freeform 61"/>
            <p:cNvSpPr>
              <a:spLocks/>
            </p:cNvSpPr>
            <p:nvPr/>
          </p:nvSpPr>
          <p:spPr bwMode="auto">
            <a:xfrm>
              <a:off x="5209" y="971"/>
              <a:ext cx="74" cy="53"/>
            </a:xfrm>
            <a:custGeom>
              <a:avLst/>
              <a:gdLst>
                <a:gd name="T0" fmla="*/ 0 w 149"/>
                <a:gd name="T1" fmla="*/ 27 h 104"/>
                <a:gd name="T2" fmla="*/ 11 w 149"/>
                <a:gd name="T3" fmla="*/ 21 h 104"/>
                <a:gd name="T4" fmla="*/ 21 w 149"/>
                <a:gd name="T5" fmla="*/ 15 h 104"/>
                <a:gd name="T6" fmla="*/ 30 w 149"/>
                <a:gd name="T7" fmla="*/ 8 h 104"/>
                <a:gd name="T8" fmla="*/ 37 w 149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104"/>
                <a:gd name="T17" fmla="*/ 149 w 149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104">
                  <a:moveTo>
                    <a:pt x="0" y="104"/>
                  </a:moveTo>
                  <a:lnTo>
                    <a:pt x="46" y="81"/>
                  </a:lnTo>
                  <a:lnTo>
                    <a:pt x="87" y="56"/>
                  </a:lnTo>
                  <a:lnTo>
                    <a:pt x="120" y="29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0" name="Freeform 62"/>
            <p:cNvSpPr>
              <a:spLocks/>
            </p:cNvSpPr>
            <p:nvPr/>
          </p:nvSpPr>
          <p:spPr bwMode="auto">
            <a:xfrm>
              <a:off x="5104" y="780"/>
              <a:ext cx="4" cy="25"/>
            </a:xfrm>
            <a:custGeom>
              <a:avLst/>
              <a:gdLst>
                <a:gd name="T0" fmla="*/ 2 w 10"/>
                <a:gd name="T1" fmla="*/ 12 h 51"/>
                <a:gd name="T2" fmla="*/ 2 w 10"/>
                <a:gd name="T3" fmla="*/ 12 h 51"/>
                <a:gd name="T4" fmla="*/ 2 w 10"/>
                <a:gd name="T5" fmla="*/ 11 h 51"/>
                <a:gd name="T6" fmla="*/ 1 w 10"/>
                <a:gd name="T7" fmla="*/ 6 h 51"/>
                <a:gd name="T8" fmla="*/ 0 w 10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1"/>
                <a:gd name="T17" fmla="*/ 10 w 10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1">
                  <a:moveTo>
                    <a:pt x="10" y="51"/>
                  </a:moveTo>
                  <a:lnTo>
                    <a:pt x="10" y="49"/>
                  </a:lnTo>
                  <a:lnTo>
                    <a:pt x="10" y="47"/>
                  </a:lnTo>
                  <a:lnTo>
                    <a:pt x="8" y="2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1" name="Freeform 63"/>
            <p:cNvSpPr>
              <a:spLocks/>
            </p:cNvSpPr>
            <p:nvPr/>
          </p:nvSpPr>
          <p:spPr bwMode="auto">
            <a:xfrm>
              <a:off x="4628" y="721"/>
              <a:ext cx="39" cy="31"/>
            </a:xfrm>
            <a:custGeom>
              <a:avLst/>
              <a:gdLst>
                <a:gd name="T0" fmla="*/ 20 w 77"/>
                <a:gd name="T1" fmla="*/ 0 h 61"/>
                <a:gd name="T2" fmla="*/ 14 w 77"/>
                <a:gd name="T3" fmla="*/ 4 h 61"/>
                <a:gd name="T4" fmla="*/ 9 w 77"/>
                <a:gd name="T5" fmla="*/ 7 h 61"/>
                <a:gd name="T6" fmla="*/ 4 w 77"/>
                <a:gd name="T7" fmla="*/ 11 h 61"/>
                <a:gd name="T8" fmla="*/ 0 w 77"/>
                <a:gd name="T9" fmla="*/ 16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61"/>
                <a:gd name="T17" fmla="*/ 77 w 77"/>
                <a:gd name="T18" fmla="*/ 61 h 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61">
                  <a:moveTo>
                    <a:pt x="77" y="0"/>
                  </a:moveTo>
                  <a:lnTo>
                    <a:pt x="54" y="13"/>
                  </a:lnTo>
                  <a:lnTo>
                    <a:pt x="34" y="28"/>
                  </a:lnTo>
                  <a:lnTo>
                    <a:pt x="15" y="44"/>
                  </a:lnTo>
                  <a:lnTo>
                    <a:pt x="0" y="6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2" name="Freeform 64"/>
            <p:cNvSpPr>
              <a:spLocks/>
            </p:cNvSpPr>
            <p:nvPr/>
          </p:nvSpPr>
          <p:spPr bwMode="auto">
            <a:xfrm>
              <a:off x="4269" y="740"/>
              <a:ext cx="18" cy="27"/>
            </a:xfrm>
            <a:custGeom>
              <a:avLst/>
              <a:gdLst>
                <a:gd name="T0" fmla="*/ 9 w 37"/>
                <a:gd name="T1" fmla="*/ 0 h 54"/>
                <a:gd name="T2" fmla="*/ 6 w 37"/>
                <a:gd name="T3" fmla="*/ 3 h 54"/>
                <a:gd name="T4" fmla="*/ 4 w 37"/>
                <a:gd name="T5" fmla="*/ 7 h 54"/>
                <a:gd name="T6" fmla="*/ 0 w 37"/>
                <a:gd name="T7" fmla="*/ 1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54"/>
                <a:gd name="T14" fmla="*/ 37 w 37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54">
                  <a:moveTo>
                    <a:pt x="37" y="0"/>
                  </a:moveTo>
                  <a:lnTo>
                    <a:pt x="25" y="14"/>
                  </a:lnTo>
                  <a:lnTo>
                    <a:pt x="16" y="27"/>
                  </a:lnTo>
                  <a:lnTo>
                    <a:pt x="0" y="5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3" name="Freeform 65"/>
            <p:cNvSpPr>
              <a:spLocks/>
            </p:cNvSpPr>
            <p:nvPr/>
          </p:nvSpPr>
          <p:spPr bwMode="auto">
            <a:xfrm>
              <a:off x="3852" y="776"/>
              <a:ext cx="66" cy="26"/>
            </a:xfrm>
            <a:custGeom>
              <a:avLst/>
              <a:gdLst>
                <a:gd name="T0" fmla="*/ 33 w 134"/>
                <a:gd name="T1" fmla="*/ 13 h 52"/>
                <a:gd name="T2" fmla="*/ 25 w 134"/>
                <a:gd name="T3" fmla="*/ 10 h 52"/>
                <a:gd name="T4" fmla="*/ 17 w 134"/>
                <a:gd name="T5" fmla="*/ 7 h 52"/>
                <a:gd name="T6" fmla="*/ 0 w 134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52"/>
                <a:gd name="T14" fmla="*/ 134 w 134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52">
                  <a:moveTo>
                    <a:pt x="134" y="52"/>
                  </a:moveTo>
                  <a:lnTo>
                    <a:pt x="103" y="38"/>
                  </a:lnTo>
                  <a:lnTo>
                    <a:pt x="70" y="25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4" name="Freeform 66"/>
            <p:cNvSpPr>
              <a:spLocks/>
            </p:cNvSpPr>
            <p:nvPr/>
          </p:nvSpPr>
          <p:spPr bwMode="auto">
            <a:xfrm>
              <a:off x="3331" y="953"/>
              <a:ext cx="12" cy="28"/>
            </a:xfrm>
            <a:custGeom>
              <a:avLst/>
              <a:gdLst>
                <a:gd name="T0" fmla="*/ 0 w 23"/>
                <a:gd name="T1" fmla="*/ 0 h 56"/>
                <a:gd name="T2" fmla="*/ 3 w 23"/>
                <a:gd name="T3" fmla="*/ 7 h 56"/>
                <a:gd name="T4" fmla="*/ 6 w 23"/>
                <a:gd name="T5" fmla="*/ 14 h 56"/>
                <a:gd name="T6" fmla="*/ 0 60000 65536"/>
                <a:gd name="T7" fmla="*/ 0 60000 65536"/>
                <a:gd name="T8" fmla="*/ 0 60000 65536"/>
                <a:gd name="T9" fmla="*/ 0 w 23"/>
                <a:gd name="T10" fmla="*/ 0 h 56"/>
                <a:gd name="T11" fmla="*/ 23 w 23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" h="56">
                  <a:moveTo>
                    <a:pt x="0" y="0"/>
                  </a:moveTo>
                  <a:lnTo>
                    <a:pt x="10" y="29"/>
                  </a:lnTo>
                  <a:lnTo>
                    <a:pt x="23" y="5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5" name="Oval 67"/>
            <p:cNvSpPr>
              <a:spLocks noChangeArrowheads="1"/>
            </p:cNvSpPr>
            <p:nvPr/>
          </p:nvSpPr>
          <p:spPr bwMode="auto">
            <a:xfrm>
              <a:off x="2873" y="1105"/>
              <a:ext cx="372" cy="1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6" name="Oval 68"/>
            <p:cNvSpPr>
              <a:spLocks noChangeArrowheads="1"/>
            </p:cNvSpPr>
            <p:nvPr/>
          </p:nvSpPr>
          <p:spPr bwMode="auto">
            <a:xfrm>
              <a:off x="2722" y="1143"/>
              <a:ext cx="248" cy="9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97" name="Oval 69"/>
            <p:cNvSpPr>
              <a:spLocks noChangeArrowheads="1"/>
            </p:cNvSpPr>
            <p:nvPr/>
          </p:nvSpPr>
          <p:spPr bwMode="auto">
            <a:xfrm>
              <a:off x="2693" y="1172"/>
              <a:ext cx="124" cy="4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1482" name="Rectangle 72">
            <a:hlinkClick r:id="rId5" action="ppaction://program"/>
          </p:cNvPr>
          <p:cNvSpPr>
            <a:spLocks noChangeArrowheads="1"/>
          </p:cNvSpPr>
          <p:nvPr/>
        </p:nvSpPr>
        <p:spPr bwMode="auto">
          <a:xfrm>
            <a:off x="5588000" y="5618163"/>
            <a:ext cx="2871788" cy="1123950"/>
          </a:xfrm>
          <a:prstGeom prst="rect">
            <a:avLst/>
          </a:prstGeom>
          <a:solidFill>
            <a:schemeClr val="accent1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1800" dirty="0">
                <a:latin typeface="HGｺﾞｼｯｸE" pitchFamily="49" charset="-128"/>
                <a:ea typeface="HGｺﾞｼｯｸE" pitchFamily="49" charset="-128"/>
              </a:rPr>
              <a:t>Pilot Project in Japan</a:t>
            </a:r>
          </a:p>
          <a:p>
            <a:r>
              <a:rPr lang="en-US" altLang="ja-JP" sz="1800" dirty="0">
                <a:latin typeface="HGｺﾞｼｯｸE" pitchFamily="49" charset="-128"/>
                <a:ea typeface="HGｺﾞｼｯｸE" pitchFamily="49" charset="-128"/>
              </a:rPr>
              <a:t>→2000, Tokyo Probe</a:t>
            </a:r>
          </a:p>
          <a:p>
            <a:r>
              <a:rPr lang="en-US" altLang="ja-JP" sz="1800" dirty="0">
                <a:latin typeface="HGｺﾞｼｯｸE" pitchFamily="49" charset="-128"/>
                <a:ea typeface="HGｺﾞｼｯｸE" pitchFamily="49" charset="-128"/>
              </a:rPr>
              <a:t>        Vehicle project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EFED9B-52F8-49A0-A7D2-C0C4F843AAB6}" type="slidenum">
              <a:rPr lang="en-US" altLang="ja-JP" smtClean="0"/>
              <a:pPr/>
              <a:t>45</a:t>
            </a:fld>
            <a:endParaRPr lang="en-US" altLang="ja-JP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0"/>
            <a:ext cx="7126288" cy="762000"/>
          </a:xfrm>
        </p:spPr>
        <p:txBody>
          <a:bodyPr/>
          <a:lstStyle/>
          <a:p>
            <a:pPr algn="l" eaLnBrk="1" hangingPunct="1"/>
            <a:r>
              <a:rPr lang="en-US" altLang="ja-JP" sz="3200" b="1">
                <a:latin typeface="Arial" charset="0"/>
              </a:rPr>
              <a:t>Example of Link Travel Speed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08050"/>
            <a:ext cx="81534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 sz="2000">
                <a:latin typeface="Arial" charset="0"/>
              </a:rPr>
              <a:t>This figure is the result calculating average link travel speed in Tokyo area(10km×10km)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000">
                <a:latin typeface="Arial" charset="0"/>
              </a:rPr>
              <a:t>The data covers a six-month period from May to October.</a:t>
            </a:r>
          </a:p>
          <a:p>
            <a:pPr eaLnBrk="1" hangingPunct="1">
              <a:lnSpc>
                <a:spcPct val="90000"/>
              </a:lnSpc>
            </a:pPr>
            <a:endParaRPr lang="en-US" altLang="ja-JP" sz="2000">
              <a:latin typeface="Arial" charset="0"/>
            </a:endParaRPr>
          </a:p>
        </p:txBody>
      </p:sp>
      <p:pic>
        <p:nvPicPr>
          <p:cNvPr id="62469" name="Picture 4" descr="678WSpe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165350"/>
            <a:ext cx="5602288" cy="45735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2209800" y="5541963"/>
            <a:ext cx="3352800" cy="1200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800">
                <a:solidFill>
                  <a:srgbClr val="FF0000"/>
                </a:solidFill>
                <a:latin typeface="Arial" charset="0"/>
              </a:rPr>
              <a:t>---</a:t>
            </a:r>
            <a:r>
              <a:rPr lang="ja-JP" altLang="en-US" sz="1800">
                <a:latin typeface="Arial" charset="0"/>
              </a:rPr>
              <a:t>　</a:t>
            </a:r>
            <a:r>
              <a:rPr lang="en-US" altLang="ja-JP" sz="1800">
                <a:latin typeface="Arial" charset="0"/>
              </a:rPr>
              <a:t>0</a:t>
            </a:r>
            <a:r>
              <a:rPr lang="ja-JP" altLang="en-US" sz="1800">
                <a:latin typeface="Arial" charset="0"/>
              </a:rPr>
              <a:t>～</a:t>
            </a:r>
            <a:r>
              <a:rPr lang="en-US" altLang="ja-JP" sz="1800">
                <a:latin typeface="Arial" charset="0"/>
              </a:rPr>
              <a:t>20km/h or less</a:t>
            </a:r>
          </a:p>
          <a:p>
            <a:r>
              <a:rPr lang="en-US" altLang="ja-JP" sz="1800">
                <a:solidFill>
                  <a:srgbClr val="FFFF00"/>
                </a:solidFill>
                <a:latin typeface="Arial" charset="0"/>
              </a:rPr>
              <a:t>---</a:t>
            </a:r>
            <a:r>
              <a:rPr lang="ja-JP" altLang="en-US" sz="1800">
                <a:latin typeface="Arial" charset="0"/>
              </a:rPr>
              <a:t>　</a:t>
            </a:r>
            <a:r>
              <a:rPr lang="en-US" altLang="ja-JP" sz="1800">
                <a:latin typeface="Arial" charset="0"/>
              </a:rPr>
              <a:t>20</a:t>
            </a:r>
            <a:r>
              <a:rPr lang="ja-JP" altLang="en-US" sz="1800">
                <a:latin typeface="Arial" charset="0"/>
              </a:rPr>
              <a:t>～</a:t>
            </a:r>
            <a:r>
              <a:rPr lang="en-US" altLang="ja-JP" sz="1800">
                <a:latin typeface="Arial" charset="0"/>
              </a:rPr>
              <a:t>40km/h or less</a:t>
            </a:r>
          </a:p>
          <a:p>
            <a:r>
              <a:rPr lang="en-US" altLang="ja-JP" sz="1800">
                <a:solidFill>
                  <a:srgbClr val="00CC00"/>
                </a:solidFill>
                <a:latin typeface="Arial" charset="0"/>
              </a:rPr>
              <a:t>---</a:t>
            </a:r>
            <a:r>
              <a:rPr lang="ja-JP" altLang="en-US" sz="1800">
                <a:latin typeface="Arial" charset="0"/>
              </a:rPr>
              <a:t>　</a:t>
            </a:r>
            <a:r>
              <a:rPr lang="en-US" altLang="ja-JP" sz="1800">
                <a:latin typeface="Arial" charset="0"/>
              </a:rPr>
              <a:t>40</a:t>
            </a:r>
            <a:r>
              <a:rPr lang="ja-JP" altLang="en-US" sz="1800">
                <a:latin typeface="Arial" charset="0"/>
              </a:rPr>
              <a:t>～</a:t>
            </a:r>
            <a:r>
              <a:rPr lang="en-US" altLang="ja-JP" sz="1800">
                <a:latin typeface="Arial" charset="0"/>
              </a:rPr>
              <a:t>60km/h or less</a:t>
            </a:r>
          </a:p>
          <a:p>
            <a:r>
              <a:rPr lang="en-US" altLang="ja-JP" sz="1800">
                <a:solidFill>
                  <a:schemeClr val="accent2"/>
                </a:solidFill>
                <a:latin typeface="Arial" charset="0"/>
              </a:rPr>
              <a:t>---</a:t>
            </a:r>
            <a:r>
              <a:rPr lang="ja-JP" altLang="en-US" sz="1800">
                <a:latin typeface="Arial" charset="0"/>
              </a:rPr>
              <a:t>　</a:t>
            </a:r>
            <a:r>
              <a:rPr lang="en-US" altLang="ja-JP" sz="1800">
                <a:latin typeface="Arial" charset="0"/>
              </a:rPr>
              <a:t>60km/h and above </a:t>
            </a:r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 flipV="1">
            <a:off x="8305800" y="2057400"/>
            <a:ext cx="0" cy="480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8305800" y="4267200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ja-JP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10km</a:t>
            </a:r>
          </a:p>
        </p:txBody>
      </p:sp>
      <p:pic>
        <p:nvPicPr>
          <p:cNvPr id="62473" name="Picture 8" descr="mesh"/>
          <p:cNvPicPr>
            <a:picLocks noChangeAspect="1" noChangeArrowheads="1"/>
          </p:cNvPicPr>
          <p:nvPr/>
        </p:nvPicPr>
        <p:blipFill>
          <a:blip r:embed="rId4" cstate="print"/>
          <a:srcRect l="7060" b="7863"/>
          <a:stretch>
            <a:fillRect/>
          </a:stretch>
        </p:blipFill>
        <p:spPr bwMode="auto">
          <a:xfrm>
            <a:off x="971550" y="2708275"/>
            <a:ext cx="2743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4" name="Rectangle 9"/>
          <p:cNvSpPr>
            <a:spLocks noChangeArrowheads="1"/>
          </p:cNvSpPr>
          <p:nvPr/>
        </p:nvSpPr>
        <p:spPr bwMode="auto">
          <a:xfrm>
            <a:off x="1476375" y="3284538"/>
            <a:ext cx="762000" cy="609600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F6CA3A-5BEE-43E7-A7B9-8EFCD92F5379}" type="slidenum">
              <a:rPr lang="en-US" altLang="ja-JP" smtClean="0"/>
              <a:pPr/>
              <a:t>46</a:t>
            </a:fld>
            <a:endParaRPr lang="en-US" altLang="ja-JP"/>
          </a:p>
        </p:txBody>
      </p:sp>
      <p:grpSp>
        <p:nvGrpSpPr>
          <p:cNvPr id="63491" name="Group 2"/>
          <p:cNvGrpSpPr>
            <a:grpSpLocks/>
          </p:cNvGrpSpPr>
          <p:nvPr/>
        </p:nvGrpSpPr>
        <p:grpSpPr bwMode="auto">
          <a:xfrm>
            <a:off x="900113" y="0"/>
            <a:ext cx="5111750" cy="4133850"/>
            <a:chOff x="1701" y="1985"/>
            <a:chExt cx="8831" cy="6509"/>
          </a:xfrm>
        </p:grpSpPr>
        <p:pic>
          <p:nvPicPr>
            <p:cNvPr id="6349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01" y="1985"/>
              <a:ext cx="8831" cy="5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5" name="Line 4"/>
            <p:cNvSpPr>
              <a:spLocks noChangeShapeType="1"/>
            </p:cNvSpPr>
            <p:nvPr/>
          </p:nvSpPr>
          <p:spPr bwMode="auto">
            <a:xfrm flipH="1">
              <a:off x="1949" y="7500"/>
              <a:ext cx="259" cy="9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496" name="Line 5"/>
            <p:cNvSpPr>
              <a:spLocks noChangeShapeType="1"/>
            </p:cNvSpPr>
            <p:nvPr/>
          </p:nvSpPr>
          <p:spPr bwMode="auto">
            <a:xfrm flipH="1">
              <a:off x="4416" y="6500"/>
              <a:ext cx="67" cy="19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497" name="Line 6"/>
            <p:cNvSpPr>
              <a:spLocks noChangeShapeType="1"/>
            </p:cNvSpPr>
            <p:nvPr/>
          </p:nvSpPr>
          <p:spPr bwMode="auto">
            <a:xfrm>
              <a:off x="5977" y="4962"/>
              <a:ext cx="365" cy="35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498" name="Line 7"/>
            <p:cNvSpPr>
              <a:spLocks noChangeShapeType="1"/>
            </p:cNvSpPr>
            <p:nvPr/>
          </p:nvSpPr>
          <p:spPr bwMode="auto">
            <a:xfrm>
              <a:off x="6567" y="4197"/>
              <a:ext cx="632" cy="42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499" name="Line 8"/>
            <p:cNvSpPr>
              <a:spLocks noChangeShapeType="1"/>
            </p:cNvSpPr>
            <p:nvPr/>
          </p:nvSpPr>
          <p:spPr bwMode="auto">
            <a:xfrm>
              <a:off x="7896" y="3463"/>
              <a:ext cx="660" cy="50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500" name="Line 9"/>
            <p:cNvSpPr>
              <a:spLocks noChangeShapeType="1"/>
            </p:cNvSpPr>
            <p:nvPr/>
          </p:nvSpPr>
          <p:spPr bwMode="auto">
            <a:xfrm>
              <a:off x="9912" y="2370"/>
              <a:ext cx="605" cy="6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501" name="Line 10"/>
            <p:cNvSpPr>
              <a:spLocks noChangeShapeType="1"/>
            </p:cNvSpPr>
            <p:nvPr/>
          </p:nvSpPr>
          <p:spPr bwMode="auto">
            <a:xfrm>
              <a:off x="2769" y="7302"/>
              <a:ext cx="11" cy="1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6349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000500"/>
            <a:ext cx="51022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 Box 12"/>
          <p:cNvSpPr txBox="1">
            <a:spLocks noChangeArrowheads="1"/>
          </p:cNvSpPr>
          <p:nvPr/>
        </p:nvSpPr>
        <p:spPr bwMode="auto">
          <a:xfrm>
            <a:off x="6040438" y="801688"/>
            <a:ext cx="31400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b="1">
                <a:latin typeface="Arial" charset="0"/>
              </a:rPr>
              <a:t>Example of analysis</a:t>
            </a:r>
          </a:p>
          <a:p>
            <a:endParaRPr lang="en-US" altLang="ja-JP" sz="2400" b="1">
              <a:latin typeface="Arial" charset="0"/>
            </a:endParaRPr>
          </a:p>
          <a:p>
            <a:pPr>
              <a:buFontTx/>
              <a:buChar char="-"/>
            </a:pPr>
            <a:r>
              <a:rPr lang="en-US" altLang="ja-JP" sz="2400">
                <a:latin typeface="Arial" charset="0"/>
              </a:rPr>
              <a:t>Average speed of each link was calculated by day &amp; time</a:t>
            </a:r>
          </a:p>
          <a:p>
            <a:pPr>
              <a:buFontTx/>
              <a:buChar char="-"/>
            </a:pPr>
            <a:r>
              <a:rPr lang="en-US" altLang="ja-JP" sz="2400">
                <a:latin typeface="Arial" charset="0"/>
              </a:rPr>
              <a:t>Congestion points &amp; time were confirmed visually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0B20B9-BDF8-4394-A742-354087A3C44B}" type="slidenum">
              <a:rPr lang="en-US" altLang="ja-JP" smtClean="0"/>
              <a:pPr/>
              <a:t>47</a:t>
            </a:fld>
            <a:endParaRPr lang="en-US" altLang="ja-JP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688" y="101600"/>
            <a:ext cx="7837487" cy="519113"/>
          </a:xfrm>
          <a:noFill/>
        </p:spPr>
        <p:txBody>
          <a:bodyPr wrap="none" anchor="t">
            <a:spAutoFit/>
          </a:bodyPr>
          <a:lstStyle/>
          <a:p>
            <a:pPr algn="l" eaLnBrk="1" hangingPunct="1"/>
            <a:r>
              <a:rPr lang="en-US" altLang="ja-JP" sz="2800" b="1">
                <a:solidFill>
                  <a:schemeClr val="tx1"/>
                </a:solidFill>
                <a:latin typeface="Arial" charset="0"/>
              </a:rPr>
              <a:t>Image Processing Technology for Monitoring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557338"/>
            <a:ext cx="7086600" cy="121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>
                <a:latin typeface="Arial" charset="0"/>
              </a:rPr>
              <a:t>The result obtained was a loss of 675.1 billion yen (5 billion US</a:t>
            </a:r>
            <a:r>
              <a:rPr lang="ja-JP" altLang="en-US" sz="2000">
                <a:latin typeface="Arial" charset="0"/>
              </a:rPr>
              <a:t>＄</a:t>
            </a:r>
            <a:r>
              <a:rPr lang="en-US" altLang="ja-JP" sz="2000">
                <a:latin typeface="Arial" charset="0"/>
              </a:rPr>
              <a:t>) for last year in Tokyo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000">
                <a:latin typeface="Arial" charset="0"/>
              </a:rPr>
              <a:t>This figure shows the amount of loss in the Tokyo area</a:t>
            </a:r>
          </a:p>
        </p:txBody>
      </p:sp>
      <p:pic>
        <p:nvPicPr>
          <p:cNvPr id="64517" name="Picture 4" descr="Map01"/>
          <p:cNvPicPr>
            <a:picLocks noChangeAspect="1" noChangeArrowheads="1"/>
          </p:cNvPicPr>
          <p:nvPr/>
        </p:nvPicPr>
        <p:blipFill>
          <a:blip r:embed="rId3" cstate="print"/>
          <a:srcRect t="8992" b="19380"/>
          <a:stretch>
            <a:fillRect/>
          </a:stretch>
        </p:blipFill>
        <p:spPr bwMode="auto">
          <a:xfrm>
            <a:off x="1066800" y="2665413"/>
            <a:ext cx="7315200" cy="419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838200" y="685800"/>
            <a:ext cx="8305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sz="2000" b="1" i="1">
                <a:solidFill>
                  <a:schemeClr val="tx2"/>
                </a:solidFill>
                <a:latin typeface="Arial" charset="0"/>
              </a:rPr>
              <a:t>Example of </a:t>
            </a:r>
            <a:r>
              <a:rPr lang="en-US" altLang="ja-JP" sz="2000" b="1">
                <a:solidFill>
                  <a:schemeClr val="tx2"/>
                </a:solidFill>
                <a:latin typeface="Arial" charset="0"/>
              </a:rPr>
              <a:t>Passenger Vehicle Hours of Delay and Amount of Loss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F30346-6CB3-43E4-B14E-7D3A92DA2F02}" type="slidenum">
              <a:rPr lang="en-US" altLang="ja-JP" smtClean="0"/>
              <a:pPr/>
              <a:t>48</a:t>
            </a:fld>
            <a:endParaRPr lang="en-US" altLang="ja-JP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692150"/>
            <a:ext cx="3995737" cy="25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692150"/>
            <a:ext cx="4271962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113" y="3644900"/>
            <a:ext cx="4064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0775" y="3644900"/>
            <a:ext cx="4249738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900113" y="15875"/>
            <a:ext cx="485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Recorded average speed:</a:t>
            </a:r>
          </a:p>
        </p:txBody>
      </p:sp>
      <p:sp>
        <p:nvSpPr>
          <p:cNvPr id="65544" name="Text Box 7"/>
          <p:cNvSpPr txBox="1">
            <a:spLocks noChangeArrowheads="1"/>
          </p:cNvSpPr>
          <p:nvPr/>
        </p:nvSpPr>
        <p:spPr bwMode="auto">
          <a:xfrm>
            <a:off x="1447800" y="3200400"/>
            <a:ext cx="1471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By month</a:t>
            </a:r>
          </a:p>
        </p:txBody>
      </p:sp>
      <p:sp>
        <p:nvSpPr>
          <p:cNvPr id="65545" name="Text Box 8"/>
          <p:cNvSpPr txBox="1">
            <a:spLocks noChangeArrowheads="1"/>
          </p:cNvSpPr>
          <p:nvPr/>
        </p:nvSpPr>
        <p:spPr bwMode="auto">
          <a:xfrm>
            <a:off x="5715000" y="3200400"/>
            <a:ext cx="211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By time of day</a:t>
            </a:r>
          </a:p>
        </p:txBody>
      </p:sp>
      <p:sp>
        <p:nvSpPr>
          <p:cNvPr id="65546" name="Text Box 9"/>
          <p:cNvSpPr txBox="1">
            <a:spLocks noChangeArrowheads="1"/>
          </p:cNvSpPr>
          <p:nvPr/>
        </p:nvSpPr>
        <p:spPr bwMode="auto">
          <a:xfrm>
            <a:off x="1331913" y="6165850"/>
            <a:ext cx="2251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By day of week</a:t>
            </a:r>
          </a:p>
        </p:txBody>
      </p:sp>
      <p:sp>
        <p:nvSpPr>
          <p:cNvPr id="65547" name="Text Box 10"/>
          <p:cNvSpPr txBox="1">
            <a:spLocks noChangeArrowheads="1"/>
          </p:cNvSpPr>
          <p:nvPr/>
        </p:nvSpPr>
        <p:spPr bwMode="auto">
          <a:xfrm>
            <a:off x="5943600" y="6096000"/>
            <a:ext cx="1709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By weather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G_0011"/>
          <p:cNvPicPr>
            <a:picLocks noChangeAspect="1" noChangeArrowheads="1"/>
          </p:cNvPicPr>
          <p:nvPr/>
        </p:nvPicPr>
        <p:blipFill>
          <a:blip r:embed="rId2" cstate="print">
            <a:lum bright="50000" contrast="-3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6A49A-6D6A-463E-B2D7-2B446D061509}" type="slidenum">
              <a:rPr lang="en-US" altLang="ja-JP" smtClean="0"/>
              <a:pPr>
                <a:defRPr/>
              </a:pPr>
              <a:t>49</a:t>
            </a:fld>
            <a:endParaRPr lang="en-US" altLang="ja-JP"/>
          </a:p>
        </p:txBody>
      </p:sp>
      <p:sp>
        <p:nvSpPr>
          <p:cNvPr id="28675" name="テキスト ボックス 2"/>
          <p:cNvSpPr txBox="1">
            <a:spLocks noChangeArrowheads="1"/>
          </p:cNvSpPr>
          <p:nvPr/>
        </p:nvSpPr>
        <p:spPr bwMode="auto">
          <a:xfrm>
            <a:off x="574675" y="381000"/>
            <a:ext cx="6938963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800" b="1">
                <a:latin typeface="Verdana" pitchFamily="34" charset="0"/>
              </a:rPr>
              <a:t>Probe Rickshaw Survey in 2009</a:t>
            </a:r>
          </a:p>
          <a:p>
            <a:endParaRPr lang="en-US" altLang="ja-JP" sz="2000" b="1">
              <a:latin typeface="Verdana" pitchFamily="34" charset="0"/>
            </a:endParaRPr>
          </a:p>
          <a:p>
            <a:r>
              <a:rPr lang="en-US" altLang="ja-JP" sz="2000" b="1">
                <a:latin typeface="Verdana" pitchFamily="34" charset="0"/>
              </a:rPr>
              <a:t> July 14(Tue), 16(Thu), 20(Mon), 22(Wed),</a:t>
            </a:r>
          </a:p>
          <a:p>
            <a:r>
              <a:rPr lang="en-US" altLang="ja-JP" sz="2000" b="1">
                <a:latin typeface="Verdana" pitchFamily="34" charset="0"/>
              </a:rPr>
              <a:t>         25(Sat), 27(Mon), 30(Thu)</a:t>
            </a:r>
          </a:p>
          <a:p>
            <a:r>
              <a:rPr lang="en-US" altLang="ja-JP" sz="2000" b="1">
                <a:latin typeface="Verdana" pitchFamily="34" charset="0"/>
              </a:rPr>
              <a:t> August 2(Sun), 4(Tue)</a:t>
            </a:r>
          </a:p>
          <a:p>
            <a:endParaRPr lang="en-US" altLang="ja-JP" sz="2000" b="1">
              <a:latin typeface="Verdana" pitchFamily="34" charset="0"/>
            </a:endParaRPr>
          </a:p>
          <a:p>
            <a:r>
              <a:rPr lang="en-US" altLang="ja-JP" sz="2000" b="1">
                <a:latin typeface="Verdana" pitchFamily="34" charset="0"/>
              </a:rPr>
              <a:t>10 GPS loggers to each rickshaw in each day</a:t>
            </a:r>
            <a:br>
              <a:rPr lang="en-US" altLang="ja-JP" sz="2000" b="1">
                <a:latin typeface="Verdana" pitchFamily="34" charset="0"/>
              </a:rPr>
            </a:br>
            <a:r>
              <a:rPr lang="en-US" altLang="ja-JP" sz="2000" b="1">
                <a:latin typeface="Verdana" pitchFamily="34" charset="0"/>
              </a:rPr>
              <a:t>through rickshaw owner</a:t>
            </a:r>
          </a:p>
          <a:p>
            <a:endParaRPr lang="en-US" altLang="ja-JP" sz="2000" b="1">
              <a:latin typeface="Verdana" pitchFamily="34" charset="0"/>
            </a:endParaRPr>
          </a:p>
          <a:p>
            <a:endParaRPr lang="en-US" altLang="ja-JP" sz="2000" b="1">
              <a:latin typeface="Verdana" pitchFamily="34" charset="0"/>
            </a:endParaRPr>
          </a:p>
          <a:p>
            <a:r>
              <a:rPr lang="en-US" altLang="ja-JP" sz="2000" b="1">
                <a:latin typeface="Verdana" pitchFamily="34" charset="0"/>
              </a:rPr>
              <a:t>Total 77 rickshaws’ movements were collected</a:t>
            </a:r>
          </a:p>
          <a:p>
            <a:endParaRPr lang="en-US" altLang="ja-JP" sz="2000" b="1">
              <a:latin typeface="Verdana" pitchFamily="34" charset="0"/>
            </a:endParaRPr>
          </a:p>
          <a:p>
            <a:r>
              <a:rPr lang="en-US" altLang="ja-JP" sz="2000" b="1">
                <a:latin typeface="Verdana" pitchFamily="34" charset="0"/>
                <a:sym typeface="Wingdings" pitchFamily="2" charset="2"/>
              </a:rPr>
              <a:t> Max. 73 Km travel per day!</a:t>
            </a:r>
            <a:endParaRPr lang="en-US" altLang="ja-JP" sz="2000" b="1">
              <a:latin typeface="Verdana" pitchFamily="34" charset="0"/>
            </a:endParaRPr>
          </a:p>
          <a:p>
            <a:endParaRPr lang="ja-JP" altLang="en-US" sz="2000" b="1">
              <a:latin typeface="Verdana" pitchFamily="34" charset="0"/>
            </a:endParaRPr>
          </a:p>
        </p:txBody>
      </p:sp>
      <p:sp>
        <p:nvSpPr>
          <p:cNvPr id="28676" name="正方形/長方形 3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1752600" y="5029200"/>
            <a:ext cx="5745163" cy="584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 b="1">
                <a:latin typeface="Verdana" pitchFamily="34" charset="0"/>
              </a:rPr>
              <a:t>Demonstration Program</a:t>
            </a:r>
            <a:endParaRPr lang="ja-JP" alt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9FAADD-CD0D-4258-8B61-34075474E9F7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26627" name="Picture 2" descr="train0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" y="0"/>
            <a:ext cx="4248150" cy="334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4872038" y="71438"/>
            <a:ext cx="32718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latin typeface="Arial" charset="0"/>
              </a:rPr>
              <a:t>Safety or Manner Problems</a:t>
            </a:r>
          </a:p>
          <a:p>
            <a:pPr algn="ctr"/>
            <a:r>
              <a:rPr lang="en-US" altLang="ja-JP" sz="2000">
                <a:latin typeface="Arial" charset="0"/>
              </a:rPr>
              <a:t>(Indonesia)</a:t>
            </a:r>
          </a:p>
        </p:txBody>
      </p:sp>
      <p:pic>
        <p:nvPicPr>
          <p:cNvPr id="26629" name="Picture 4" descr="photo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38" y="3338513"/>
            <a:ext cx="3357562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 descr="http://www2.kaiyodai.ac.jp/~hyodo/kabu-0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625" y="2714625"/>
            <a:ext cx="41433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5"/>
          <p:cNvSpPr txBox="1">
            <a:spLocks noChangeArrowheads="1"/>
          </p:cNvSpPr>
          <p:nvPr/>
        </p:nvSpPr>
        <p:spPr bwMode="auto">
          <a:xfrm>
            <a:off x="3992563" y="3357563"/>
            <a:ext cx="4079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latin typeface="Arial" charset="0"/>
              </a:rPr>
              <a:t>Lack of Land Use control</a:t>
            </a:r>
          </a:p>
          <a:p>
            <a:pPr algn="ctr"/>
            <a:r>
              <a:rPr lang="en-US" altLang="ja-JP" sz="2000">
                <a:latin typeface="Arial" charset="0"/>
              </a:rPr>
              <a:t>(Left: Vietnam, Right: Afghanistan)</a:t>
            </a:r>
          </a:p>
        </p:txBody>
      </p:sp>
      <p:pic>
        <p:nvPicPr>
          <p:cNvPr id="9" name="1960鉄道大混雑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827584" y="836712"/>
            <a:ext cx="7296811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0FFFAA-9C4A-4081-9784-E007AFFA4B3A}" type="slidenum">
              <a:rPr lang="en-US" altLang="ja-JP" smtClean="0"/>
              <a:pPr>
                <a:defRPr/>
              </a:pPr>
              <a:t>50</a:t>
            </a:fld>
            <a:endParaRPr lang="en-US" altLang="ja-JP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0"/>
            <a:ext cx="5791200" cy="578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5" descr="K:\ダッカ\Seminar,November 3rd\m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0"/>
            <a:ext cx="426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フリーフォーム 6"/>
          <p:cNvSpPr>
            <a:spLocks/>
          </p:cNvSpPr>
          <p:nvPr/>
        </p:nvSpPr>
        <p:spPr bwMode="auto">
          <a:xfrm>
            <a:off x="5900738" y="3895725"/>
            <a:ext cx="549275" cy="571500"/>
          </a:xfrm>
          <a:custGeom>
            <a:avLst/>
            <a:gdLst>
              <a:gd name="T0" fmla="*/ 530619 w 548861"/>
              <a:gd name="T1" fmla="*/ 9525 h 571500"/>
              <a:gd name="T2" fmla="*/ 406232 w 548861"/>
              <a:gd name="T3" fmla="*/ 19050 h 571500"/>
              <a:gd name="T4" fmla="*/ 329687 w 548861"/>
              <a:gd name="T5" fmla="*/ 28575 h 571500"/>
              <a:gd name="T6" fmla="*/ 186164 w 548861"/>
              <a:gd name="T7" fmla="*/ 38100 h 571500"/>
              <a:gd name="T8" fmla="*/ 147890 w 548861"/>
              <a:gd name="T9" fmla="*/ 47625 h 571500"/>
              <a:gd name="T10" fmla="*/ 90482 w 548861"/>
              <a:gd name="T11" fmla="*/ 66675 h 571500"/>
              <a:gd name="T12" fmla="*/ 23507 w 548861"/>
              <a:gd name="T13" fmla="*/ 85725 h 571500"/>
              <a:gd name="T14" fmla="*/ 4367 w 548861"/>
              <a:gd name="T15" fmla="*/ 209550 h 571500"/>
              <a:gd name="T16" fmla="*/ 33074 w 548861"/>
              <a:gd name="T17" fmla="*/ 333375 h 571500"/>
              <a:gd name="T18" fmla="*/ 61777 w 548861"/>
              <a:gd name="T19" fmla="*/ 342900 h 571500"/>
              <a:gd name="T20" fmla="*/ 90482 w 548861"/>
              <a:gd name="T21" fmla="*/ 361950 h 571500"/>
              <a:gd name="T22" fmla="*/ 167028 w 548861"/>
              <a:gd name="T23" fmla="*/ 381000 h 571500"/>
              <a:gd name="T24" fmla="*/ 195732 w 548861"/>
              <a:gd name="T25" fmla="*/ 390525 h 571500"/>
              <a:gd name="T26" fmla="*/ 224437 w 548861"/>
              <a:gd name="T27" fmla="*/ 409575 h 571500"/>
              <a:gd name="T28" fmla="*/ 243573 w 548861"/>
              <a:gd name="T29" fmla="*/ 466725 h 571500"/>
              <a:gd name="T30" fmla="*/ 253141 w 548861"/>
              <a:gd name="T31" fmla="*/ 504825 h 571500"/>
              <a:gd name="T32" fmla="*/ 281846 w 548861"/>
              <a:gd name="T33" fmla="*/ 533400 h 571500"/>
              <a:gd name="T34" fmla="*/ 310551 w 548861"/>
              <a:gd name="T35" fmla="*/ 571500 h 571500"/>
              <a:gd name="T36" fmla="*/ 339255 w 548861"/>
              <a:gd name="T37" fmla="*/ 561975 h 571500"/>
              <a:gd name="T38" fmla="*/ 358391 w 548861"/>
              <a:gd name="T39" fmla="*/ 504825 h 571500"/>
              <a:gd name="T40" fmla="*/ 377528 w 548861"/>
              <a:gd name="T41" fmla="*/ 476250 h 571500"/>
              <a:gd name="T42" fmla="*/ 387096 w 548861"/>
              <a:gd name="T43" fmla="*/ 361950 h 571500"/>
              <a:gd name="T44" fmla="*/ 396664 w 548861"/>
              <a:gd name="T45" fmla="*/ 333375 h 571500"/>
              <a:gd name="T46" fmla="*/ 425369 w 548861"/>
              <a:gd name="T47" fmla="*/ 314325 h 571500"/>
              <a:gd name="T48" fmla="*/ 463641 w 548861"/>
              <a:gd name="T49" fmla="*/ 257175 h 571500"/>
              <a:gd name="T50" fmla="*/ 492346 w 548861"/>
              <a:gd name="T51" fmla="*/ 219075 h 571500"/>
              <a:gd name="T52" fmla="*/ 549755 w 548861"/>
              <a:gd name="T53" fmla="*/ 180975 h 571500"/>
              <a:gd name="T54" fmla="*/ 540188 w 548861"/>
              <a:gd name="T55" fmla="*/ 104775 h 571500"/>
              <a:gd name="T56" fmla="*/ 530619 w 548861"/>
              <a:gd name="T57" fmla="*/ 76200 h 571500"/>
              <a:gd name="T58" fmla="*/ 530619 w 548861"/>
              <a:gd name="T59" fmla="*/ 9525 h 5715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48861"/>
              <a:gd name="T91" fmla="*/ 0 h 571500"/>
              <a:gd name="T92" fmla="*/ 548861 w 548861"/>
              <a:gd name="T93" fmla="*/ 571500 h 57150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48861" h="571500">
                <a:moveTo>
                  <a:pt x="528224" y="9525"/>
                </a:moveTo>
                <a:cubicBezTo>
                  <a:pt x="507587" y="0"/>
                  <a:pt x="445609" y="15125"/>
                  <a:pt x="404399" y="19050"/>
                </a:cubicBezTo>
                <a:cubicBezTo>
                  <a:pt x="378917" y="21477"/>
                  <a:pt x="353700" y="26357"/>
                  <a:pt x="328199" y="28575"/>
                </a:cubicBezTo>
                <a:cubicBezTo>
                  <a:pt x="280648" y="32710"/>
                  <a:pt x="232949" y="34925"/>
                  <a:pt x="185324" y="38100"/>
                </a:cubicBezTo>
                <a:cubicBezTo>
                  <a:pt x="172624" y="41275"/>
                  <a:pt x="159763" y="43863"/>
                  <a:pt x="147224" y="47625"/>
                </a:cubicBezTo>
                <a:cubicBezTo>
                  <a:pt x="127990" y="53395"/>
                  <a:pt x="109555" y="61805"/>
                  <a:pt x="90074" y="66675"/>
                </a:cubicBezTo>
                <a:cubicBezTo>
                  <a:pt x="42234" y="78635"/>
                  <a:pt x="64393" y="72060"/>
                  <a:pt x="23399" y="85725"/>
                </a:cubicBezTo>
                <a:cubicBezTo>
                  <a:pt x="7095" y="134636"/>
                  <a:pt x="4349" y="135882"/>
                  <a:pt x="4349" y="209550"/>
                </a:cubicBezTo>
                <a:cubicBezTo>
                  <a:pt x="4349" y="235956"/>
                  <a:pt x="0" y="307036"/>
                  <a:pt x="32924" y="333375"/>
                </a:cubicBezTo>
                <a:cubicBezTo>
                  <a:pt x="40764" y="339647"/>
                  <a:pt x="51974" y="339725"/>
                  <a:pt x="61499" y="342900"/>
                </a:cubicBezTo>
                <a:cubicBezTo>
                  <a:pt x="71024" y="349250"/>
                  <a:pt x="79316" y="358038"/>
                  <a:pt x="90074" y="361950"/>
                </a:cubicBezTo>
                <a:cubicBezTo>
                  <a:pt x="114679" y="370897"/>
                  <a:pt x="141436" y="372721"/>
                  <a:pt x="166274" y="381000"/>
                </a:cubicBezTo>
                <a:lnTo>
                  <a:pt x="194849" y="390525"/>
                </a:lnTo>
                <a:cubicBezTo>
                  <a:pt x="204374" y="396875"/>
                  <a:pt x="217357" y="399867"/>
                  <a:pt x="223424" y="409575"/>
                </a:cubicBezTo>
                <a:cubicBezTo>
                  <a:pt x="234067" y="426603"/>
                  <a:pt x="237604" y="447244"/>
                  <a:pt x="242474" y="466725"/>
                </a:cubicBezTo>
                <a:cubicBezTo>
                  <a:pt x="245649" y="479425"/>
                  <a:pt x="245504" y="493459"/>
                  <a:pt x="251999" y="504825"/>
                </a:cubicBezTo>
                <a:cubicBezTo>
                  <a:pt x="258682" y="516521"/>
                  <a:pt x="271808" y="523173"/>
                  <a:pt x="280574" y="533400"/>
                </a:cubicBezTo>
                <a:cubicBezTo>
                  <a:pt x="290905" y="545453"/>
                  <a:pt x="299624" y="558800"/>
                  <a:pt x="309149" y="571500"/>
                </a:cubicBezTo>
                <a:cubicBezTo>
                  <a:pt x="318674" y="568325"/>
                  <a:pt x="331888" y="570145"/>
                  <a:pt x="337724" y="561975"/>
                </a:cubicBezTo>
                <a:cubicBezTo>
                  <a:pt x="349396" y="545635"/>
                  <a:pt x="350424" y="523875"/>
                  <a:pt x="356774" y="504825"/>
                </a:cubicBezTo>
                <a:cubicBezTo>
                  <a:pt x="360394" y="493965"/>
                  <a:pt x="369474" y="485775"/>
                  <a:pt x="375824" y="476250"/>
                </a:cubicBezTo>
                <a:cubicBezTo>
                  <a:pt x="378999" y="438150"/>
                  <a:pt x="380296" y="399847"/>
                  <a:pt x="385349" y="361950"/>
                </a:cubicBezTo>
                <a:cubicBezTo>
                  <a:pt x="386676" y="351998"/>
                  <a:pt x="388602" y="341215"/>
                  <a:pt x="394874" y="333375"/>
                </a:cubicBezTo>
                <a:cubicBezTo>
                  <a:pt x="402025" y="324436"/>
                  <a:pt x="413924" y="320675"/>
                  <a:pt x="423449" y="314325"/>
                </a:cubicBezTo>
                <a:cubicBezTo>
                  <a:pt x="439651" y="265719"/>
                  <a:pt x="422631" y="302579"/>
                  <a:pt x="461549" y="257175"/>
                </a:cubicBezTo>
                <a:cubicBezTo>
                  <a:pt x="471880" y="245122"/>
                  <a:pt x="478259" y="229622"/>
                  <a:pt x="490124" y="219075"/>
                </a:cubicBezTo>
                <a:cubicBezTo>
                  <a:pt x="507236" y="203864"/>
                  <a:pt x="547274" y="180975"/>
                  <a:pt x="547274" y="180975"/>
                </a:cubicBezTo>
                <a:cubicBezTo>
                  <a:pt x="544099" y="155575"/>
                  <a:pt x="542328" y="129960"/>
                  <a:pt x="537749" y="104775"/>
                </a:cubicBezTo>
                <a:cubicBezTo>
                  <a:pt x="535953" y="94897"/>
                  <a:pt x="530659" y="85940"/>
                  <a:pt x="528224" y="76200"/>
                </a:cubicBezTo>
                <a:cubicBezTo>
                  <a:pt x="511848" y="10696"/>
                  <a:pt x="548861" y="19050"/>
                  <a:pt x="528224" y="9525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9702" name="フリーフォーム 8"/>
          <p:cNvSpPr>
            <a:spLocks/>
          </p:cNvSpPr>
          <p:nvPr/>
        </p:nvSpPr>
        <p:spPr bwMode="auto">
          <a:xfrm>
            <a:off x="5619750" y="2035175"/>
            <a:ext cx="820738" cy="955675"/>
          </a:xfrm>
          <a:custGeom>
            <a:avLst/>
            <a:gdLst>
              <a:gd name="T0" fmla="*/ 124526 w 819967"/>
              <a:gd name="T1" fmla="*/ 193782 h 955170"/>
              <a:gd name="T2" fmla="*/ 191577 w 819967"/>
              <a:gd name="T3" fmla="*/ 155562 h 955170"/>
              <a:gd name="T4" fmla="*/ 249051 w 819967"/>
              <a:gd name="T5" fmla="*/ 117342 h 955170"/>
              <a:gd name="T6" fmla="*/ 316103 w 819967"/>
              <a:gd name="T7" fmla="*/ 107787 h 955170"/>
              <a:gd name="T8" fmla="*/ 354418 w 819967"/>
              <a:gd name="T9" fmla="*/ 98232 h 955170"/>
              <a:gd name="T10" fmla="*/ 431049 w 819967"/>
              <a:gd name="T11" fmla="*/ 88677 h 955170"/>
              <a:gd name="T12" fmla="*/ 488522 w 819967"/>
              <a:gd name="T13" fmla="*/ 79122 h 955170"/>
              <a:gd name="T14" fmla="*/ 593889 w 819967"/>
              <a:gd name="T15" fmla="*/ 40902 h 955170"/>
              <a:gd name="T16" fmla="*/ 651363 w 819967"/>
              <a:gd name="T17" fmla="*/ 21789 h 955170"/>
              <a:gd name="T18" fmla="*/ 680100 w 819967"/>
              <a:gd name="T19" fmla="*/ 79122 h 955170"/>
              <a:gd name="T20" fmla="*/ 699257 w 819967"/>
              <a:gd name="T21" fmla="*/ 107787 h 955170"/>
              <a:gd name="T22" fmla="*/ 708836 w 819967"/>
              <a:gd name="T23" fmla="*/ 146007 h 955170"/>
              <a:gd name="T24" fmla="*/ 747152 w 819967"/>
              <a:gd name="T25" fmla="*/ 251115 h 955170"/>
              <a:gd name="T26" fmla="*/ 756731 w 819967"/>
              <a:gd name="T27" fmla="*/ 308448 h 955170"/>
              <a:gd name="T28" fmla="*/ 766310 w 819967"/>
              <a:gd name="T29" fmla="*/ 432665 h 955170"/>
              <a:gd name="T30" fmla="*/ 775888 w 819967"/>
              <a:gd name="T31" fmla="*/ 461331 h 955170"/>
              <a:gd name="T32" fmla="*/ 785466 w 819967"/>
              <a:gd name="T33" fmla="*/ 528218 h 955170"/>
              <a:gd name="T34" fmla="*/ 804624 w 819967"/>
              <a:gd name="T35" fmla="*/ 604660 h 955170"/>
              <a:gd name="T36" fmla="*/ 814203 w 819967"/>
              <a:gd name="T37" fmla="*/ 700212 h 955170"/>
              <a:gd name="T38" fmla="*/ 823782 w 819967"/>
              <a:gd name="T39" fmla="*/ 738433 h 955170"/>
              <a:gd name="T40" fmla="*/ 804624 w 819967"/>
              <a:gd name="T41" fmla="*/ 853097 h 955170"/>
              <a:gd name="T42" fmla="*/ 795045 w 819967"/>
              <a:gd name="T43" fmla="*/ 891318 h 955170"/>
              <a:gd name="T44" fmla="*/ 766310 w 819967"/>
              <a:gd name="T45" fmla="*/ 900873 h 955170"/>
              <a:gd name="T46" fmla="*/ 613047 w 819967"/>
              <a:gd name="T47" fmla="*/ 910428 h 955170"/>
              <a:gd name="T48" fmla="*/ 574731 w 819967"/>
              <a:gd name="T49" fmla="*/ 919983 h 955170"/>
              <a:gd name="T50" fmla="*/ 526839 w 819967"/>
              <a:gd name="T51" fmla="*/ 929538 h 955170"/>
              <a:gd name="T52" fmla="*/ 431049 w 819967"/>
              <a:gd name="T53" fmla="*/ 958204 h 955170"/>
              <a:gd name="T54" fmla="*/ 392734 w 819967"/>
              <a:gd name="T55" fmla="*/ 881762 h 955170"/>
              <a:gd name="T56" fmla="*/ 354418 w 819967"/>
              <a:gd name="T57" fmla="*/ 824431 h 955170"/>
              <a:gd name="T58" fmla="*/ 316103 w 819967"/>
              <a:gd name="T59" fmla="*/ 719323 h 955170"/>
              <a:gd name="T60" fmla="*/ 287366 w 819967"/>
              <a:gd name="T61" fmla="*/ 642881 h 955170"/>
              <a:gd name="T62" fmla="*/ 258629 w 819967"/>
              <a:gd name="T63" fmla="*/ 633326 h 955170"/>
              <a:gd name="T64" fmla="*/ 229893 w 819967"/>
              <a:gd name="T65" fmla="*/ 652436 h 955170"/>
              <a:gd name="T66" fmla="*/ 191577 w 819967"/>
              <a:gd name="T67" fmla="*/ 661992 h 955170"/>
              <a:gd name="T68" fmla="*/ 162841 w 819967"/>
              <a:gd name="T69" fmla="*/ 671547 h 955170"/>
              <a:gd name="T70" fmla="*/ 76632 w 819967"/>
              <a:gd name="T71" fmla="*/ 709768 h 955170"/>
              <a:gd name="T72" fmla="*/ 47895 w 819967"/>
              <a:gd name="T73" fmla="*/ 719323 h 955170"/>
              <a:gd name="T74" fmla="*/ 28737 w 819967"/>
              <a:gd name="T75" fmla="*/ 595105 h 955170"/>
              <a:gd name="T76" fmla="*/ 0 w 819967"/>
              <a:gd name="T77" fmla="*/ 528218 h 955170"/>
              <a:gd name="T78" fmla="*/ 9579 w 819967"/>
              <a:gd name="T79" fmla="*/ 499552 h 955170"/>
              <a:gd name="T80" fmla="*/ 47895 w 819967"/>
              <a:gd name="T81" fmla="*/ 489997 h 955170"/>
              <a:gd name="T82" fmla="*/ 105369 w 819967"/>
              <a:gd name="T83" fmla="*/ 461331 h 955170"/>
              <a:gd name="T84" fmla="*/ 181998 w 819967"/>
              <a:gd name="T85" fmla="*/ 442220 h 955170"/>
              <a:gd name="T86" fmla="*/ 172420 w 819967"/>
              <a:gd name="T87" fmla="*/ 403999 h 955170"/>
              <a:gd name="T88" fmla="*/ 162841 w 819967"/>
              <a:gd name="T89" fmla="*/ 375333 h 955170"/>
              <a:gd name="T90" fmla="*/ 124526 w 819967"/>
              <a:gd name="T91" fmla="*/ 193782 h 95517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819967"/>
              <a:gd name="T139" fmla="*/ 0 h 955170"/>
              <a:gd name="T140" fmla="*/ 819967 w 819967"/>
              <a:gd name="T141" fmla="*/ 955170 h 95517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819967" h="955170">
                <a:moveTo>
                  <a:pt x="123825" y="193170"/>
                </a:moveTo>
                <a:cubicBezTo>
                  <a:pt x="128588" y="156658"/>
                  <a:pt x="69652" y="227579"/>
                  <a:pt x="190500" y="155070"/>
                </a:cubicBezTo>
                <a:cubicBezTo>
                  <a:pt x="210133" y="143290"/>
                  <a:pt x="228600" y="129670"/>
                  <a:pt x="247650" y="116970"/>
                </a:cubicBezTo>
                <a:cubicBezTo>
                  <a:pt x="266330" y="104517"/>
                  <a:pt x="292236" y="111461"/>
                  <a:pt x="314325" y="107445"/>
                </a:cubicBezTo>
                <a:cubicBezTo>
                  <a:pt x="327205" y="105103"/>
                  <a:pt x="339512" y="100072"/>
                  <a:pt x="352425" y="97920"/>
                </a:cubicBezTo>
                <a:cubicBezTo>
                  <a:pt x="377674" y="93712"/>
                  <a:pt x="403285" y="92015"/>
                  <a:pt x="428625" y="88395"/>
                </a:cubicBezTo>
                <a:cubicBezTo>
                  <a:pt x="447744" y="85664"/>
                  <a:pt x="466725" y="82045"/>
                  <a:pt x="485775" y="78870"/>
                </a:cubicBezTo>
                <a:cubicBezTo>
                  <a:pt x="563847" y="52846"/>
                  <a:pt x="440748" y="94271"/>
                  <a:pt x="590550" y="40770"/>
                </a:cubicBezTo>
                <a:cubicBezTo>
                  <a:pt x="609461" y="34016"/>
                  <a:pt x="647700" y="21720"/>
                  <a:pt x="647700" y="21720"/>
                </a:cubicBezTo>
                <a:cubicBezTo>
                  <a:pt x="702295" y="103612"/>
                  <a:pt x="636840" y="0"/>
                  <a:pt x="676275" y="78870"/>
                </a:cubicBezTo>
                <a:cubicBezTo>
                  <a:pt x="681395" y="89109"/>
                  <a:pt x="688975" y="97920"/>
                  <a:pt x="695325" y="107445"/>
                </a:cubicBezTo>
                <a:cubicBezTo>
                  <a:pt x="698500" y="120145"/>
                  <a:pt x="700710" y="133126"/>
                  <a:pt x="704850" y="145545"/>
                </a:cubicBezTo>
                <a:cubicBezTo>
                  <a:pt x="714951" y="175849"/>
                  <a:pt x="737761" y="219188"/>
                  <a:pt x="742950" y="250320"/>
                </a:cubicBezTo>
                <a:lnTo>
                  <a:pt x="752475" y="307470"/>
                </a:lnTo>
                <a:cubicBezTo>
                  <a:pt x="755650" y="348745"/>
                  <a:pt x="756865" y="390218"/>
                  <a:pt x="762000" y="431295"/>
                </a:cubicBezTo>
                <a:cubicBezTo>
                  <a:pt x="763245" y="441258"/>
                  <a:pt x="769556" y="450025"/>
                  <a:pt x="771525" y="459870"/>
                </a:cubicBezTo>
                <a:cubicBezTo>
                  <a:pt x="775928" y="481885"/>
                  <a:pt x="776647" y="504530"/>
                  <a:pt x="781050" y="526545"/>
                </a:cubicBezTo>
                <a:cubicBezTo>
                  <a:pt x="786185" y="552218"/>
                  <a:pt x="800100" y="602745"/>
                  <a:pt x="800100" y="602745"/>
                </a:cubicBezTo>
                <a:cubicBezTo>
                  <a:pt x="803275" y="634495"/>
                  <a:pt x="805112" y="666407"/>
                  <a:pt x="809625" y="697995"/>
                </a:cubicBezTo>
                <a:cubicBezTo>
                  <a:pt x="811476" y="710954"/>
                  <a:pt x="819967" y="723030"/>
                  <a:pt x="819150" y="736095"/>
                </a:cubicBezTo>
                <a:cubicBezTo>
                  <a:pt x="816741" y="774645"/>
                  <a:pt x="807218" y="812431"/>
                  <a:pt x="800100" y="850395"/>
                </a:cubicBezTo>
                <a:cubicBezTo>
                  <a:pt x="797688" y="863262"/>
                  <a:pt x="798753" y="878273"/>
                  <a:pt x="790575" y="888495"/>
                </a:cubicBezTo>
                <a:cubicBezTo>
                  <a:pt x="784303" y="896335"/>
                  <a:pt x="771985" y="896969"/>
                  <a:pt x="762000" y="898020"/>
                </a:cubicBezTo>
                <a:cubicBezTo>
                  <a:pt x="711381" y="903348"/>
                  <a:pt x="660400" y="904370"/>
                  <a:pt x="609600" y="907545"/>
                </a:cubicBezTo>
                <a:cubicBezTo>
                  <a:pt x="596900" y="910720"/>
                  <a:pt x="584279" y="914230"/>
                  <a:pt x="571500" y="917070"/>
                </a:cubicBezTo>
                <a:cubicBezTo>
                  <a:pt x="555696" y="920582"/>
                  <a:pt x="539581" y="922668"/>
                  <a:pt x="523875" y="926595"/>
                </a:cubicBezTo>
                <a:cubicBezTo>
                  <a:pt x="480258" y="937499"/>
                  <a:pt x="464919" y="943072"/>
                  <a:pt x="428625" y="955170"/>
                </a:cubicBezTo>
                <a:cubicBezTo>
                  <a:pt x="409687" y="879417"/>
                  <a:pt x="433701" y="954528"/>
                  <a:pt x="390525" y="878970"/>
                </a:cubicBezTo>
                <a:cubicBezTo>
                  <a:pt x="353766" y="814641"/>
                  <a:pt x="418923" y="888318"/>
                  <a:pt x="352425" y="821820"/>
                </a:cubicBezTo>
                <a:cubicBezTo>
                  <a:pt x="325917" y="755551"/>
                  <a:pt x="338782" y="790415"/>
                  <a:pt x="314325" y="717045"/>
                </a:cubicBezTo>
                <a:cubicBezTo>
                  <a:pt x="304468" y="687474"/>
                  <a:pt x="312428" y="662187"/>
                  <a:pt x="285750" y="640845"/>
                </a:cubicBezTo>
                <a:cubicBezTo>
                  <a:pt x="277910" y="634573"/>
                  <a:pt x="266700" y="634495"/>
                  <a:pt x="257175" y="631320"/>
                </a:cubicBezTo>
                <a:cubicBezTo>
                  <a:pt x="247650" y="637670"/>
                  <a:pt x="239122" y="645861"/>
                  <a:pt x="228600" y="650370"/>
                </a:cubicBezTo>
                <a:cubicBezTo>
                  <a:pt x="216568" y="655527"/>
                  <a:pt x="203087" y="656299"/>
                  <a:pt x="190500" y="659895"/>
                </a:cubicBezTo>
                <a:cubicBezTo>
                  <a:pt x="180846" y="662653"/>
                  <a:pt x="171450" y="666245"/>
                  <a:pt x="161925" y="669420"/>
                </a:cubicBezTo>
                <a:cubicBezTo>
                  <a:pt x="116642" y="699609"/>
                  <a:pt x="144210" y="684850"/>
                  <a:pt x="76200" y="707520"/>
                </a:cubicBezTo>
                <a:lnTo>
                  <a:pt x="47625" y="717045"/>
                </a:lnTo>
                <a:cubicBezTo>
                  <a:pt x="41841" y="670776"/>
                  <a:pt x="39484" y="636855"/>
                  <a:pt x="28575" y="593220"/>
                </a:cubicBezTo>
                <a:cubicBezTo>
                  <a:pt x="21567" y="565190"/>
                  <a:pt x="13630" y="553805"/>
                  <a:pt x="0" y="526545"/>
                </a:cubicBezTo>
                <a:cubicBezTo>
                  <a:pt x="3175" y="517020"/>
                  <a:pt x="1685" y="504242"/>
                  <a:pt x="9525" y="497970"/>
                </a:cubicBezTo>
                <a:cubicBezTo>
                  <a:pt x="19747" y="489792"/>
                  <a:pt x="35593" y="493602"/>
                  <a:pt x="47625" y="488445"/>
                </a:cubicBezTo>
                <a:cubicBezTo>
                  <a:pt x="123488" y="455932"/>
                  <a:pt x="31193" y="479938"/>
                  <a:pt x="104775" y="459870"/>
                </a:cubicBezTo>
                <a:cubicBezTo>
                  <a:pt x="130034" y="452981"/>
                  <a:pt x="180975" y="440820"/>
                  <a:pt x="180975" y="440820"/>
                </a:cubicBezTo>
                <a:cubicBezTo>
                  <a:pt x="177800" y="428120"/>
                  <a:pt x="175046" y="415307"/>
                  <a:pt x="171450" y="402720"/>
                </a:cubicBezTo>
                <a:cubicBezTo>
                  <a:pt x="168692" y="393066"/>
                  <a:pt x="162795" y="384147"/>
                  <a:pt x="161925" y="374145"/>
                </a:cubicBezTo>
                <a:cubicBezTo>
                  <a:pt x="145084" y="180474"/>
                  <a:pt x="119063" y="229683"/>
                  <a:pt x="123825" y="193170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9703" name="フリーフォーム 9"/>
          <p:cNvSpPr>
            <a:spLocks/>
          </p:cNvSpPr>
          <p:nvPr/>
        </p:nvSpPr>
        <p:spPr bwMode="auto">
          <a:xfrm>
            <a:off x="7758113" y="511175"/>
            <a:ext cx="466725" cy="850900"/>
          </a:xfrm>
          <a:custGeom>
            <a:avLst/>
            <a:gdLst>
              <a:gd name="T0" fmla="*/ 292580 w 466072"/>
              <a:gd name="T1" fmla="*/ 3175 h 850900"/>
              <a:gd name="T2" fmla="*/ 225342 w 466072"/>
              <a:gd name="T3" fmla="*/ 12700 h 850900"/>
              <a:gd name="T4" fmla="*/ 167710 w 466072"/>
              <a:gd name="T5" fmla="*/ 31750 h 850900"/>
              <a:gd name="T6" fmla="*/ 129289 w 466072"/>
              <a:gd name="T7" fmla="*/ 60325 h 850900"/>
              <a:gd name="T8" fmla="*/ 100473 w 466072"/>
              <a:gd name="T9" fmla="*/ 69850 h 850900"/>
              <a:gd name="T10" fmla="*/ 81262 w 466072"/>
              <a:gd name="T11" fmla="*/ 98425 h 850900"/>
              <a:gd name="T12" fmla="*/ 33234 w 466072"/>
              <a:gd name="T13" fmla="*/ 127000 h 850900"/>
              <a:gd name="T14" fmla="*/ 4418 w 466072"/>
              <a:gd name="T15" fmla="*/ 184150 h 850900"/>
              <a:gd name="T16" fmla="*/ 62051 w 466072"/>
              <a:gd name="T17" fmla="*/ 231775 h 850900"/>
              <a:gd name="T18" fmla="*/ 81262 w 466072"/>
              <a:gd name="T19" fmla="*/ 260350 h 850900"/>
              <a:gd name="T20" fmla="*/ 119683 w 466072"/>
              <a:gd name="T21" fmla="*/ 393700 h 850900"/>
              <a:gd name="T22" fmla="*/ 138894 w 466072"/>
              <a:gd name="T23" fmla="*/ 469900 h 850900"/>
              <a:gd name="T24" fmla="*/ 148499 w 466072"/>
              <a:gd name="T25" fmla="*/ 574675 h 850900"/>
              <a:gd name="T26" fmla="*/ 158105 w 466072"/>
              <a:gd name="T27" fmla="*/ 603250 h 850900"/>
              <a:gd name="T28" fmla="*/ 186921 w 466072"/>
              <a:gd name="T29" fmla="*/ 631825 h 850900"/>
              <a:gd name="T30" fmla="*/ 225342 w 466072"/>
              <a:gd name="T31" fmla="*/ 698500 h 850900"/>
              <a:gd name="T32" fmla="*/ 254159 w 466072"/>
              <a:gd name="T33" fmla="*/ 717550 h 850900"/>
              <a:gd name="T34" fmla="*/ 331001 w 466072"/>
              <a:gd name="T35" fmla="*/ 784225 h 850900"/>
              <a:gd name="T36" fmla="*/ 398238 w 466072"/>
              <a:gd name="T37" fmla="*/ 850900 h 850900"/>
              <a:gd name="T38" fmla="*/ 436660 w 466072"/>
              <a:gd name="T39" fmla="*/ 841375 h 850900"/>
              <a:gd name="T40" fmla="*/ 465476 w 466072"/>
              <a:gd name="T41" fmla="*/ 831850 h 850900"/>
              <a:gd name="T42" fmla="*/ 455870 w 466072"/>
              <a:gd name="T43" fmla="*/ 803275 h 850900"/>
              <a:gd name="T44" fmla="*/ 446266 w 466072"/>
              <a:gd name="T45" fmla="*/ 698500 h 850900"/>
              <a:gd name="T46" fmla="*/ 379028 w 466072"/>
              <a:gd name="T47" fmla="*/ 469900 h 850900"/>
              <a:gd name="T48" fmla="*/ 369422 w 466072"/>
              <a:gd name="T49" fmla="*/ 422275 h 850900"/>
              <a:gd name="T50" fmla="*/ 359817 w 466072"/>
              <a:gd name="T51" fmla="*/ 393700 h 850900"/>
              <a:gd name="T52" fmla="*/ 350212 w 466072"/>
              <a:gd name="T53" fmla="*/ 317500 h 850900"/>
              <a:gd name="T54" fmla="*/ 331001 w 466072"/>
              <a:gd name="T55" fmla="*/ 260350 h 850900"/>
              <a:gd name="T56" fmla="*/ 321396 w 466072"/>
              <a:gd name="T57" fmla="*/ 165100 h 850900"/>
              <a:gd name="T58" fmla="*/ 311790 w 466072"/>
              <a:gd name="T59" fmla="*/ 136525 h 850900"/>
              <a:gd name="T60" fmla="*/ 302185 w 466072"/>
              <a:gd name="T61" fmla="*/ 31750 h 850900"/>
              <a:gd name="T62" fmla="*/ 292580 w 466072"/>
              <a:gd name="T63" fmla="*/ 3175 h 85090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66072"/>
              <a:gd name="T97" fmla="*/ 0 h 850900"/>
              <a:gd name="T98" fmla="*/ 466072 w 466072"/>
              <a:gd name="T99" fmla="*/ 850900 h 85090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66072" h="850900">
                <a:moveTo>
                  <a:pt x="290132" y="3175"/>
                </a:moveTo>
                <a:cubicBezTo>
                  <a:pt x="277432" y="0"/>
                  <a:pt x="245333" y="7652"/>
                  <a:pt x="223457" y="12700"/>
                </a:cubicBezTo>
                <a:cubicBezTo>
                  <a:pt x="203891" y="17215"/>
                  <a:pt x="166307" y="31750"/>
                  <a:pt x="166307" y="31750"/>
                </a:cubicBezTo>
                <a:cubicBezTo>
                  <a:pt x="153607" y="41275"/>
                  <a:pt x="141990" y="52449"/>
                  <a:pt x="128207" y="60325"/>
                </a:cubicBezTo>
                <a:cubicBezTo>
                  <a:pt x="119490" y="65306"/>
                  <a:pt x="107472" y="63578"/>
                  <a:pt x="99632" y="69850"/>
                </a:cubicBezTo>
                <a:cubicBezTo>
                  <a:pt x="90693" y="77001"/>
                  <a:pt x="89274" y="90975"/>
                  <a:pt x="80582" y="98425"/>
                </a:cubicBezTo>
                <a:cubicBezTo>
                  <a:pt x="66526" y="110473"/>
                  <a:pt x="48832" y="117475"/>
                  <a:pt x="32957" y="127000"/>
                </a:cubicBezTo>
                <a:cubicBezTo>
                  <a:pt x="28321" y="133954"/>
                  <a:pt x="0" y="171005"/>
                  <a:pt x="4382" y="184150"/>
                </a:cubicBezTo>
                <a:cubicBezTo>
                  <a:pt x="9621" y="199866"/>
                  <a:pt x="48460" y="223061"/>
                  <a:pt x="61532" y="231775"/>
                </a:cubicBezTo>
                <a:cubicBezTo>
                  <a:pt x="67882" y="241300"/>
                  <a:pt x="75933" y="249889"/>
                  <a:pt x="80582" y="260350"/>
                </a:cubicBezTo>
                <a:cubicBezTo>
                  <a:pt x="105043" y="315388"/>
                  <a:pt x="98501" y="333158"/>
                  <a:pt x="118682" y="393700"/>
                </a:cubicBezTo>
                <a:cubicBezTo>
                  <a:pt x="133327" y="437634"/>
                  <a:pt x="126238" y="412430"/>
                  <a:pt x="137732" y="469900"/>
                </a:cubicBezTo>
                <a:cubicBezTo>
                  <a:pt x="140907" y="504825"/>
                  <a:pt x="142297" y="539958"/>
                  <a:pt x="147257" y="574675"/>
                </a:cubicBezTo>
                <a:cubicBezTo>
                  <a:pt x="148677" y="584614"/>
                  <a:pt x="151213" y="594896"/>
                  <a:pt x="156782" y="603250"/>
                </a:cubicBezTo>
                <a:cubicBezTo>
                  <a:pt x="164254" y="614458"/>
                  <a:pt x="177527" y="620864"/>
                  <a:pt x="185357" y="631825"/>
                </a:cubicBezTo>
                <a:cubicBezTo>
                  <a:pt x="204034" y="657972"/>
                  <a:pt x="200959" y="676002"/>
                  <a:pt x="223457" y="698500"/>
                </a:cubicBezTo>
                <a:cubicBezTo>
                  <a:pt x="231552" y="706595"/>
                  <a:pt x="243417" y="710012"/>
                  <a:pt x="252032" y="717550"/>
                </a:cubicBezTo>
                <a:cubicBezTo>
                  <a:pt x="341184" y="795558"/>
                  <a:pt x="263930" y="741357"/>
                  <a:pt x="328232" y="784225"/>
                </a:cubicBezTo>
                <a:cubicBezTo>
                  <a:pt x="371901" y="849729"/>
                  <a:pt x="344612" y="834135"/>
                  <a:pt x="394907" y="850900"/>
                </a:cubicBezTo>
                <a:cubicBezTo>
                  <a:pt x="407607" y="847725"/>
                  <a:pt x="420420" y="844971"/>
                  <a:pt x="433007" y="841375"/>
                </a:cubicBezTo>
                <a:cubicBezTo>
                  <a:pt x="442661" y="838617"/>
                  <a:pt x="457092" y="840830"/>
                  <a:pt x="461582" y="831850"/>
                </a:cubicBezTo>
                <a:cubicBezTo>
                  <a:pt x="466072" y="822870"/>
                  <a:pt x="455232" y="812800"/>
                  <a:pt x="452057" y="803275"/>
                </a:cubicBezTo>
                <a:cubicBezTo>
                  <a:pt x="448882" y="768350"/>
                  <a:pt x="449155" y="732938"/>
                  <a:pt x="442532" y="698500"/>
                </a:cubicBezTo>
                <a:cubicBezTo>
                  <a:pt x="427391" y="619764"/>
                  <a:pt x="401036" y="545437"/>
                  <a:pt x="375857" y="469900"/>
                </a:cubicBezTo>
                <a:cubicBezTo>
                  <a:pt x="370737" y="454541"/>
                  <a:pt x="370259" y="437981"/>
                  <a:pt x="366332" y="422275"/>
                </a:cubicBezTo>
                <a:cubicBezTo>
                  <a:pt x="363897" y="412535"/>
                  <a:pt x="359982" y="403225"/>
                  <a:pt x="356807" y="393700"/>
                </a:cubicBezTo>
                <a:cubicBezTo>
                  <a:pt x="353632" y="368300"/>
                  <a:pt x="352645" y="342529"/>
                  <a:pt x="347282" y="317500"/>
                </a:cubicBezTo>
                <a:cubicBezTo>
                  <a:pt x="343075" y="297865"/>
                  <a:pt x="328232" y="260350"/>
                  <a:pt x="328232" y="260350"/>
                </a:cubicBezTo>
                <a:cubicBezTo>
                  <a:pt x="325057" y="228600"/>
                  <a:pt x="323559" y="196637"/>
                  <a:pt x="318707" y="165100"/>
                </a:cubicBezTo>
                <a:cubicBezTo>
                  <a:pt x="317180" y="155177"/>
                  <a:pt x="310602" y="146464"/>
                  <a:pt x="309182" y="136525"/>
                </a:cubicBezTo>
                <a:cubicBezTo>
                  <a:pt x="304222" y="101808"/>
                  <a:pt x="304617" y="66467"/>
                  <a:pt x="299657" y="31750"/>
                </a:cubicBezTo>
                <a:cubicBezTo>
                  <a:pt x="298237" y="21811"/>
                  <a:pt x="302832" y="6350"/>
                  <a:pt x="290132" y="3175"/>
                </a:cubicBezTo>
                <a:close/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9704" name="正方形/長方形 10"/>
          <p:cNvSpPr>
            <a:spLocks noChangeArrowheads="1"/>
          </p:cNvSpPr>
          <p:nvPr/>
        </p:nvSpPr>
        <p:spPr bwMode="auto">
          <a:xfrm>
            <a:off x="2590800" y="6019800"/>
            <a:ext cx="4232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>
                <a:latin typeface="Verdana" pitchFamily="34" charset="0"/>
              </a:rPr>
              <a:t>Matching to actual map</a:t>
            </a:r>
            <a:endParaRPr lang="ja-JP" altLang="en-US" sz="2400"/>
          </a:p>
        </p:txBody>
      </p:sp>
      <p:sp>
        <p:nvSpPr>
          <p:cNvPr id="29705" name="テキスト ボックス 13"/>
          <p:cNvSpPr txBox="1">
            <a:spLocks noChangeArrowheads="1"/>
          </p:cNvSpPr>
          <p:nvPr/>
        </p:nvSpPr>
        <p:spPr bwMode="auto">
          <a:xfrm>
            <a:off x="7772400" y="5465763"/>
            <a:ext cx="6842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b="1">
                <a:solidFill>
                  <a:srgbClr val="C00000"/>
                </a:solidFill>
                <a:latin typeface="Verdana" pitchFamily="34" charset="0"/>
              </a:rPr>
              <a:t>5 km</a:t>
            </a:r>
            <a:endParaRPr lang="ja-JP" altLang="en-US" sz="1400" b="1">
              <a:solidFill>
                <a:srgbClr val="C00000"/>
              </a:solidFill>
              <a:latin typeface="Verdana" pitchFamily="34" charset="0"/>
            </a:endParaRPr>
          </a:p>
        </p:txBody>
      </p:sp>
      <p:cxnSp>
        <p:nvCxnSpPr>
          <p:cNvPr id="29706" name="直線コネクタ 15"/>
          <p:cNvCxnSpPr>
            <a:cxnSpLocks noChangeShapeType="1"/>
          </p:cNvCxnSpPr>
          <p:nvPr/>
        </p:nvCxnSpPr>
        <p:spPr bwMode="auto">
          <a:xfrm>
            <a:off x="6858000" y="5715000"/>
            <a:ext cx="2209800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50AFE-206F-4DEC-B6CB-E7E8CF448C37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  <p:graphicFrame>
        <p:nvGraphicFramePr>
          <p:cNvPr id="3" name="グラフ 2"/>
          <p:cNvGraphicFramePr/>
          <p:nvPr/>
        </p:nvGraphicFramePr>
        <p:xfrm>
          <a:off x="0" y="1"/>
          <a:ext cx="9144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/>
          <p:nvPr/>
        </p:nvGraphicFramePr>
        <p:xfrm>
          <a:off x="0" y="2667000"/>
          <a:ext cx="48768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725" name="正方形/長方形 4"/>
          <p:cNvSpPr>
            <a:spLocks noChangeArrowheads="1"/>
          </p:cNvSpPr>
          <p:nvPr/>
        </p:nvSpPr>
        <p:spPr bwMode="auto">
          <a:xfrm>
            <a:off x="4648200" y="3356992"/>
            <a:ext cx="4495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800" b="1" dirty="0">
                <a:latin typeface="Verdana" pitchFamily="34" charset="0"/>
              </a:rPr>
              <a:t>- Morning peak is 9 am</a:t>
            </a:r>
          </a:p>
          <a:p>
            <a:endParaRPr lang="en-US" altLang="ja-JP" sz="1800" b="1" dirty="0">
              <a:latin typeface="Verdana" pitchFamily="34" charset="0"/>
            </a:endParaRPr>
          </a:p>
          <a:p>
            <a:r>
              <a:rPr lang="en-US" altLang="ja-JP" sz="1800" b="1" dirty="0">
                <a:latin typeface="Verdana" pitchFamily="34" charset="0"/>
              </a:rPr>
              <a:t>Operating distance:</a:t>
            </a:r>
          </a:p>
          <a:p>
            <a:r>
              <a:rPr lang="en-US" altLang="ja-JP" sz="1800" b="1" dirty="0">
                <a:latin typeface="Verdana" pitchFamily="34" charset="0"/>
              </a:rPr>
              <a:t>- Maximum over 70 km per day!</a:t>
            </a:r>
          </a:p>
          <a:p>
            <a:r>
              <a:rPr lang="en-US" altLang="ja-JP" sz="1800" b="1" dirty="0">
                <a:latin typeface="Verdana" pitchFamily="34" charset="0"/>
              </a:rPr>
              <a:t>- Average around 40-50 km/day</a:t>
            </a:r>
          </a:p>
          <a:p>
            <a:endParaRPr lang="en-US" altLang="ja-JP" sz="1800" b="1" dirty="0">
              <a:latin typeface="Verdana" pitchFamily="34" charset="0"/>
            </a:endParaRPr>
          </a:p>
          <a:p>
            <a:r>
              <a:rPr lang="en-US" altLang="ja-JP" sz="1800" b="1" dirty="0">
                <a:latin typeface="Verdana" pitchFamily="34" charset="0"/>
              </a:rPr>
              <a:t>Average speed (including</a:t>
            </a:r>
            <a:br>
              <a:rPr lang="en-US" altLang="ja-JP" sz="1800" b="1" dirty="0">
                <a:latin typeface="Verdana" pitchFamily="34" charset="0"/>
              </a:rPr>
            </a:br>
            <a:r>
              <a:rPr lang="en-US" altLang="ja-JP" sz="1800" b="1" dirty="0">
                <a:latin typeface="Verdana" pitchFamily="34" charset="0"/>
              </a:rPr>
              <a:t>  stopping) is around 4 [km/h]</a:t>
            </a:r>
          </a:p>
        </p:txBody>
      </p:sp>
      <p:cxnSp>
        <p:nvCxnSpPr>
          <p:cNvPr id="30726" name="直線コネクタ 6"/>
          <p:cNvCxnSpPr>
            <a:cxnSpLocks noChangeShapeType="1"/>
          </p:cNvCxnSpPr>
          <p:nvPr/>
        </p:nvCxnSpPr>
        <p:spPr bwMode="auto">
          <a:xfrm flipV="1">
            <a:off x="609600" y="3733800"/>
            <a:ext cx="3886200" cy="2438400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30727" name="テキスト ボックス 7"/>
          <p:cNvSpPr txBox="1">
            <a:spLocks noChangeArrowheads="1"/>
          </p:cNvSpPr>
          <p:nvPr/>
        </p:nvSpPr>
        <p:spPr bwMode="auto">
          <a:xfrm>
            <a:off x="4397375" y="3505200"/>
            <a:ext cx="327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rgbClr val="FF0000"/>
                </a:solidFill>
                <a:latin typeface="Verdana" pitchFamily="34" charset="0"/>
              </a:rPr>
              <a:t>?</a:t>
            </a:r>
            <a:endParaRPr lang="ja-JP" altLang="en-US" b="1">
              <a:solidFill>
                <a:srgbClr val="FF0000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7A769B-FF65-4F0F-B558-71C204E7CE21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  <p:graphicFrame>
        <p:nvGraphicFramePr>
          <p:cNvPr id="4" name="グラフ 3"/>
          <p:cNvGraphicFramePr/>
          <p:nvPr/>
        </p:nvGraphicFramePr>
        <p:xfrm>
          <a:off x="1" y="1"/>
          <a:ext cx="91440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グラフ 4"/>
          <p:cNvGraphicFramePr/>
          <p:nvPr/>
        </p:nvGraphicFramePr>
        <p:xfrm>
          <a:off x="0" y="2438400"/>
          <a:ext cx="9144000" cy="2162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749" name="正方形/長方形 5"/>
          <p:cNvSpPr>
            <a:spLocks noChangeArrowheads="1"/>
          </p:cNvSpPr>
          <p:nvPr/>
        </p:nvSpPr>
        <p:spPr bwMode="auto">
          <a:xfrm>
            <a:off x="152400" y="152400"/>
            <a:ext cx="1746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 b="1">
                <a:latin typeface="Verdana" pitchFamily="34" charset="0"/>
              </a:rPr>
              <a:t>Velocity [m/min.]</a:t>
            </a:r>
            <a:endParaRPr lang="ja-JP" altLang="en-US" sz="1200"/>
          </a:p>
        </p:txBody>
      </p:sp>
      <p:sp>
        <p:nvSpPr>
          <p:cNvPr id="31750" name="正方形/長方形 6"/>
          <p:cNvSpPr>
            <a:spLocks noChangeArrowheads="1"/>
          </p:cNvSpPr>
          <p:nvPr/>
        </p:nvSpPr>
        <p:spPr bwMode="auto">
          <a:xfrm>
            <a:off x="152400" y="2590800"/>
            <a:ext cx="1746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 b="1">
                <a:latin typeface="Verdana" pitchFamily="34" charset="0"/>
              </a:rPr>
              <a:t>Velocity [m/min.]</a:t>
            </a:r>
            <a:endParaRPr lang="ja-JP" altLang="en-US" sz="1200"/>
          </a:p>
        </p:txBody>
      </p:sp>
      <p:sp>
        <p:nvSpPr>
          <p:cNvPr id="31751" name="正方形/長方形 7"/>
          <p:cNvSpPr>
            <a:spLocks noChangeArrowheads="1"/>
          </p:cNvSpPr>
          <p:nvPr/>
        </p:nvSpPr>
        <p:spPr bwMode="auto">
          <a:xfrm>
            <a:off x="4116388" y="2133600"/>
            <a:ext cx="6080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 b="1">
                <a:latin typeface="Verdana" pitchFamily="34" charset="0"/>
              </a:rPr>
              <a:t>Time</a:t>
            </a:r>
            <a:endParaRPr lang="ja-JP" altLang="en-US" sz="1200"/>
          </a:p>
        </p:txBody>
      </p:sp>
      <p:sp>
        <p:nvSpPr>
          <p:cNvPr id="31752" name="正方形/長方形 8"/>
          <p:cNvSpPr>
            <a:spLocks noChangeArrowheads="1"/>
          </p:cNvSpPr>
          <p:nvPr/>
        </p:nvSpPr>
        <p:spPr bwMode="auto">
          <a:xfrm>
            <a:off x="4114800" y="4371975"/>
            <a:ext cx="6080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 b="1">
                <a:latin typeface="Verdana" pitchFamily="34" charset="0"/>
              </a:rPr>
              <a:t>Time</a:t>
            </a:r>
            <a:endParaRPr lang="ja-JP" altLang="en-US" sz="1200"/>
          </a:p>
        </p:txBody>
      </p:sp>
      <p:sp>
        <p:nvSpPr>
          <p:cNvPr id="31753" name="正方形/長方形 9"/>
          <p:cNvSpPr>
            <a:spLocks noChangeArrowheads="1"/>
          </p:cNvSpPr>
          <p:nvPr/>
        </p:nvSpPr>
        <p:spPr bwMode="auto">
          <a:xfrm>
            <a:off x="1317843" y="4874384"/>
            <a:ext cx="764664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Verdana" pitchFamily="34" charset="0"/>
              </a:rPr>
              <a:t>What can we get ?</a:t>
            </a:r>
          </a:p>
          <a:p>
            <a:endParaRPr lang="en-US" altLang="ja-JP" sz="2400" b="1" dirty="0">
              <a:latin typeface="Verdana" pitchFamily="34" charset="0"/>
            </a:endParaRPr>
          </a:p>
          <a:p>
            <a:r>
              <a:rPr lang="en-US" altLang="ja-JP" sz="2400" b="1" dirty="0">
                <a:latin typeface="Verdana" pitchFamily="34" charset="0"/>
              </a:rPr>
              <a:t>  - to distinguish “waiting” or “operating”</a:t>
            </a:r>
          </a:p>
          <a:p>
            <a:r>
              <a:rPr lang="en-US" altLang="ja-JP" sz="2400" b="1" dirty="0">
                <a:latin typeface="Verdana" pitchFamily="34" charset="0"/>
              </a:rPr>
              <a:t>  - to distinguish “boarding” or “deadhead”</a:t>
            </a:r>
          </a:p>
          <a:p>
            <a:r>
              <a:rPr lang="en-US" altLang="ja-JP" sz="2400" b="1" dirty="0">
                <a:latin typeface="Verdana" pitchFamily="34" charset="0"/>
              </a:rPr>
              <a:t>  - to count number of trips</a:t>
            </a:r>
            <a:endParaRPr lang="ja-JP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1219200" y="4038600"/>
            <a:ext cx="579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sz="2000"/>
              <a:t>2003/07/25</a:t>
            </a:r>
            <a:r>
              <a:rPr lang="ja-JP" altLang="en-US" sz="2000"/>
              <a:t>　</a:t>
            </a:r>
            <a:r>
              <a:rPr lang="en-US" altLang="ja-JP" sz="2000"/>
              <a:t>AM7</a:t>
            </a:r>
            <a:r>
              <a:rPr lang="ja-JP" altLang="en-US" sz="2000"/>
              <a:t>：</a:t>
            </a:r>
            <a:r>
              <a:rPr lang="en-US" altLang="ja-JP" sz="2000"/>
              <a:t>30</a:t>
            </a:r>
            <a:r>
              <a:rPr lang="ja-JP" altLang="en-US" sz="2000"/>
              <a:t>～</a:t>
            </a:r>
            <a:r>
              <a:rPr lang="en-US" altLang="ja-JP" sz="2000"/>
              <a:t>AM8</a:t>
            </a:r>
            <a:r>
              <a:rPr lang="ja-JP" altLang="en-US" sz="2000"/>
              <a:t>：</a:t>
            </a:r>
            <a:r>
              <a:rPr lang="en-US" altLang="ja-JP" sz="2000"/>
              <a:t>30</a:t>
            </a:r>
          </a:p>
        </p:txBody>
      </p:sp>
      <p:sp>
        <p:nvSpPr>
          <p:cNvPr id="66564" name="Text Box 13"/>
          <p:cNvSpPr txBox="1">
            <a:spLocks noChangeArrowheads="1"/>
          </p:cNvSpPr>
          <p:nvPr/>
        </p:nvSpPr>
        <p:spPr bwMode="auto">
          <a:xfrm>
            <a:off x="1227138" y="5081588"/>
            <a:ext cx="72024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  <a:t>Example of Image Processing Technique</a:t>
            </a:r>
            <a:b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</a:br>
            <a: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  <a:t>(Recorded video from New World Hotel</a:t>
            </a:r>
            <a:b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</a:br>
            <a: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  <a:t>  in HCMC Vietnam)</a:t>
            </a:r>
          </a:p>
        </p:txBody>
      </p:sp>
      <p:pic>
        <p:nvPicPr>
          <p:cNvPr id="5" name="HCMC-NewWorl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555776" y="260648"/>
            <a:ext cx="5088565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9" name="Object 2"/>
          <p:cNvGraphicFramePr>
            <a:graphicFrameLocks noChangeAspect="1"/>
          </p:cNvGraphicFramePr>
          <p:nvPr/>
        </p:nvGraphicFramePr>
        <p:xfrm>
          <a:off x="609600" y="914400"/>
          <a:ext cx="3775075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ビットマップ イメージ" r:id="rId5" imgW="6857143" imgH="4571429" progId="PBrush">
                  <p:embed/>
                </p:oleObj>
              </mc:Choice>
              <mc:Fallback>
                <p:oleObj name="ビットマップ イメージ" r:id="rId5" imgW="6857143" imgH="457142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3775075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3"/>
          <p:cNvGraphicFramePr>
            <a:graphicFrameLocks noChangeAspect="1"/>
          </p:cNvGraphicFramePr>
          <p:nvPr/>
        </p:nvGraphicFramePr>
        <p:xfrm>
          <a:off x="5181600" y="914400"/>
          <a:ext cx="3775075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ビットマップ イメージ" r:id="rId7" imgW="6857143" imgH="4571429" progId="PBrush">
                  <p:embed/>
                </p:oleObj>
              </mc:Choice>
              <mc:Fallback>
                <p:oleObj name="ビットマップ イメージ" r:id="rId7" imgW="6857143" imgH="4571429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914400"/>
                        <a:ext cx="3775075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4"/>
          <p:cNvGraphicFramePr>
            <a:graphicFrameLocks noChangeAspect="1"/>
          </p:cNvGraphicFramePr>
          <p:nvPr/>
        </p:nvGraphicFramePr>
        <p:xfrm>
          <a:off x="609600" y="3962400"/>
          <a:ext cx="376872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ビットマップ イメージ" r:id="rId9" imgW="6857143" imgH="4571429" progId="PBrush">
                  <p:embed/>
                </p:oleObj>
              </mc:Choice>
              <mc:Fallback>
                <p:oleObj name="ビットマップ イメージ" r:id="rId9" imgW="6857143" imgH="4571429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962400"/>
                        <a:ext cx="376872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468313" y="3429000"/>
            <a:ext cx="3951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/>
              <a:t>Making Bit-map file </a:t>
            </a:r>
            <a:r>
              <a:rPr lang="ja-JP" altLang="en-US" sz="2000"/>
              <a:t>（</a:t>
            </a:r>
            <a:r>
              <a:rPr lang="en-US" altLang="ja-JP" sz="2000"/>
              <a:t>15frames/sec</a:t>
            </a:r>
            <a:r>
              <a:rPr lang="ja-JP" altLang="en-US" sz="2000"/>
              <a:t>）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5105400" y="3505200"/>
            <a:ext cx="381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/>
              <a:t>Convert to gray scale (255bit file)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609600" y="6461125"/>
            <a:ext cx="373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/>
              <a:t>Making background scene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4643438" y="6461125"/>
            <a:ext cx="450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/>
              <a:t>Pick up moving objects by the differences</a:t>
            </a:r>
          </a:p>
        </p:txBody>
      </p:sp>
      <p:sp>
        <p:nvSpPr>
          <p:cNvPr id="9228" name="AutoShape 12"/>
          <p:cNvSpPr>
            <a:spLocks noChangeArrowheads="1"/>
          </p:cNvSpPr>
          <p:nvPr/>
        </p:nvSpPr>
        <p:spPr bwMode="auto">
          <a:xfrm>
            <a:off x="4572000" y="1981200"/>
            <a:ext cx="381000" cy="457200"/>
          </a:xfrm>
          <a:prstGeom prst="rightArrow">
            <a:avLst>
              <a:gd name="adj1" fmla="val 45139"/>
              <a:gd name="adj2" fmla="val 5083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229" name="AutoShape 13"/>
          <p:cNvSpPr>
            <a:spLocks noChangeArrowheads="1"/>
          </p:cNvSpPr>
          <p:nvPr/>
        </p:nvSpPr>
        <p:spPr bwMode="auto">
          <a:xfrm>
            <a:off x="4597400" y="4978400"/>
            <a:ext cx="381000" cy="457200"/>
          </a:xfrm>
          <a:prstGeom prst="rightArrow">
            <a:avLst>
              <a:gd name="adj1" fmla="val 45139"/>
              <a:gd name="adj2" fmla="val 5083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231" name="AutoShape 15"/>
          <p:cNvSpPr>
            <a:spLocks noChangeArrowheads="1"/>
          </p:cNvSpPr>
          <p:nvPr/>
        </p:nvSpPr>
        <p:spPr bwMode="auto">
          <a:xfrm rot="2716672">
            <a:off x="4567238" y="3406775"/>
            <a:ext cx="439738" cy="484187"/>
          </a:xfrm>
          <a:prstGeom prst="downArrow">
            <a:avLst>
              <a:gd name="adj1" fmla="val 35602"/>
              <a:gd name="adj2" fmla="val 56456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8205" name="Rectangle 17"/>
          <p:cNvSpPr>
            <a:spLocks noGrp="1" noChangeArrowheads="1"/>
          </p:cNvSpPr>
          <p:nvPr>
            <p:ph type="title"/>
          </p:nvPr>
        </p:nvSpPr>
        <p:spPr>
          <a:xfrm>
            <a:off x="1000125" y="214313"/>
            <a:ext cx="6072188" cy="490537"/>
          </a:xfrm>
          <a:noFill/>
        </p:spPr>
        <p:txBody>
          <a:bodyPr/>
          <a:lstStyle/>
          <a:p>
            <a:pPr algn="l" eaLnBrk="1" hangingPunct="1"/>
            <a:r>
              <a:rPr lang="en-US" altLang="ja-JP" sz="2800" b="1">
                <a:latin typeface="Verdana" pitchFamily="34" charset="0"/>
              </a:rPr>
              <a:t>Image Processing</a:t>
            </a:r>
          </a:p>
        </p:txBody>
      </p:sp>
      <p:pic>
        <p:nvPicPr>
          <p:cNvPr id="14" name="df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5220071" y="3951312"/>
            <a:ext cx="3669635" cy="2502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223" grpId="0" autoUpdateAnimBg="0"/>
      <p:bldP spid="9225" grpId="0" autoUpdateAnimBg="0"/>
      <p:bldP spid="9226" grpId="0" autoUpdateAnimBg="0"/>
      <p:bldP spid="9227" grpId="0" autoUpdateAnimBg="0"/>
      <p:bldP spid="9228" grpId="0" animBg="1"/>
      <p:bldP spid="9229" grpId="0" animBg="1"/>
      <p:bldP spid="92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928688" y="4953000"/>
            <a:ext cx="79105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b="1">
                <a:latin typeface="Verdana" pitchFamily="34" charset="0"/>
              </a:rPr>
              <a:t>・</a:t>
            </a:r>
            <a:r>
              <a:rPr lang="en-US" altLang="ja-JP" sz="2400" b="1">
                <a:latin typeface="Verdana" pitchFamily="34" charset="0"/>
              </a:rPr>
              <a:t>Template matching for 60 minutes video</a:t>
            </a:r>
          </a:p>
          <a:p>
            <a:pPr>
              <a:spcBef>
                <a:spcPct val="50000"/>
              </a:spcBef>
            </a:pPr>
            <a:r>
              <a:rPr lang="ja-JP" altLang="en-US" sz="2400" b="1">
                <a:latin typeface="Verdana" pitchFamily="34" charset="0"/>
              </a:rPr>
              <a:t>・</a:t>
            </a:r>
            <a:r>
              <a:rPr lang="en-US" altLang="ja-JP" sz="2400" b="1">
                <a:latin typeface="Verdana" pitchFamily="34" charset="0"/>
              </a:rPr>
              <a:t>for Motorbike, Passenger car and Bus</a:t>
            </a:r>
            <a:br>
              <a:rPr lang="en-US" altLang="ja-JP" sz="2400" b="1">
                <a:latin typeface="Verdana" pitchFamily="34" charset="0"/>
              </a:rPr>
            </a:br>
            <a:r>
              <a:rPr lang="en-US" altLang="ja-JP" sz="2400" b="1">
                <a:latin typeface="Verdana" pitchFamily="34" charset="0"/>
              </a:rPr>
              <a:t>  running on Two lanes road</a:t>
            </a:r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1143000" y="428625"/>
            <a:ext cx="472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Verdana" pitchFamily="34" charset="0"/>
              </a:rPr>
              <a:t>Template Matching</a:t>
            </a:r>
          </a:p>
        </p:txBody>
      </p: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34909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34909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ja-JP" alt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143000" y="1447800"/>
          <a:ext cx="228600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r:id="rId5" imgW="4200000" imgH="4828571" progId="PBrush">
                  <p:embed/>
                </p:oleObj>
              </mc:Choice>
              <mc:Fallback>
                <p:oleObj r:id="rId5" imgW="4200000" imgH="4828571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47800"/>
                        <a:ext cx="2286000" cy="1266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01-01-15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635895" y="1124744"/>
            <a:ext cx="5280587" cy="3600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4413" y="204788"/>
            <a:ext cx="6200775" cy="438150"/>
          </a:xfrm>
        </p:spPr>
        <p:txBody>
          <a:bodyPr/>
          <a:lstStyle/>
          <a:p>
            <a:pPr algn="l" eaLnBrk="1" hangingPunct="1"/>
            <a:r>
              <a:rPr lang="en-US" altLang="ja-JP" sz="2800" b="1">
                <a:latin typeface="Verdana" pitchFamily="34" charset="0"/>
              </a:rPr>
              <a:t>Results of image processing</a:t>
            </a:r>
          </a:p>
        </p:txBody>
      </p:sp>
      <p:graphicFrame>
        <p:nvGraphicFramePr>
          <p:cNvPr id="11029" name="Group 789"/>
          <p:cNvGraphicFramePr>
            <a:graphicFrameLocks noGrp="1"/>
          </p:cNvGraphicFramePr>
          <p:nvPr/>
        </p:nvGraphicFramePr>
        <p:xfrm>
          <a:off x="1066800" y="1752600"/>
          <a:ext cx="7648605" cy="1828800"/>
        </p:xfrm>
        <a:graphic>
          <a:graphicData uri="http://schemas.openxmlformats.org/drawingml/2006/table">
            <a:tbl>
              <a:tblPr/>
              <a:tblGrid>
                <a:gridCol w="277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  <a:cs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M-bike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car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truck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Volume</a:t>
                      </a: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（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/hour</a:t>
                      </a: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6514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496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7191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Density</a:t>
                      </a: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（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/Km</a:t>
                      </a: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280.7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33.3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319.3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Speed </a:t>
                      </a: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（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Km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/h</a:t>
                      </a: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Verdana" pitchFamily="34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23.99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20.52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20.99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21.83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682750" y="69850"/>
            <a:ext cx="660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>
                <a:latin typeface="Verdana" pitchFamily="34" charset="0"/>
              </a:rPr>
              <a:t>Time-space map for one minute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60388"/>
            <a:ext cx="8991600" cy="629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071563" y="500063"/>
            <a:ext cx="6318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solidFill>
                  <a:schemeClr val="tx2"/>
                </a:solidFill>
                <a:latin typeface="Verdana" pitchFamily="34" charset="0"/>
              </a:rPr>
              <a:t>Frequency of travel speed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857250" y="1357313"/>
          <a:ext cx="8164513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Chart" r:id="rId3" imgW="4539960" imgH="3020040" progId="Excel.Sheet.8">
                  <p:embed/>
                </p:oleObj>
              </mc:Choice>
              <mc:Fallback>
                <p:oleObj name="Chart" r:id="rId3" imgW="4539960" imgH="302004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357313"/>
                        <a:ext cx="8164513" cy="543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12" name="Text Box 148"/>
          <p:cNvSpPr txBox="1">
            <a:spLocks noChangeArrowheads="1"/>
          </p:cNvSpPr>
          <p:nvPr/>
        </p:nvSpPr>
        <p:spPr bwMode="auto">
          <a:xfrm>
            <a:off x="6202363" y="3810000"/>
            <a:ext cx="1700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</a:rPr>
              <a:t>Motorbike</a:t>
            </a:r>
          </a:p>
        </p:txBody>
      </p:sp>
      <p:sp>
        <p:nvSpPr>
          <p:cNvPr id="10245" name="Text Box 149"/>
          <p:cNvSpPr txBox="1">
            <a:spLocks noChangeArrowheads="1"/>
          </p:cNvSpPr>
          <p:nvPr/>
        </p:nvSpPr>
        <p:spPr bwMode="auto">
          <a:xfrm>
            <a:off x="2630488" y="1700213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FF"/>
                </a:solidFill>
              </a:rPr>
              <a:t>Car</a:t>
            </a:r>
          </a:p>
        </p:txBody>
      </p:sp>
      <p:sp>
        <p:nvSpPr>
          <p:cNvPr id="10246" name="Text Box 150"/>
          <p:cNvSpPr txBox="1">
            <a:spLocks noChangeArrowheads="1"/>
          </p:cNvSpPr>
          <p:nvPr/>
        </p:nvSpPr>
        <p:spPr bwMode="auto">
          <a:xfrm>
            <a:off x="2058988" y="3429000"/>
            <a:ext cx="10302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9900"/>
                </a:solidFill>
              </a:rPr>
              <a:t>Truck</a:t>
            </a:r>
          </a:p>
        </p:txBody>
      </p:sp>
      <p:sp>
        <p:nvSpPr>
          <p:cNvPr id="10247" name="Line 151"/>
          <p:cNvSpPr>
            <a:spLocks noChangeShapeType="1"/>
          </p:cNvSpPr>
          <p:nvPr/>
        </p:nvSpPr>
        <p:spPr bwMode="auto">
          <a:xfrm>
            <a:off x="3206750" y="1989138"/>
            <a:ext cx="1008063" cy="71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248" name="Line 152"/>
          <p:cNvSpPr>
            <a:spLocks noChangeShapeType="1"/>
          </p:cNvSpPr>
          <p:nvPr/>
        </p:nvSpPr>
        <p:spPr bwMode="auto">
          <a:xfrm flipV="1">
            <a:off x="2922588" y="3573463"/>
            <a:ext cx="792162" cy="71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249" name="Line 153"/>
          <p:cNvSpPr>
            <a:spLocks noChangeShapeType="1"/>
          </p:cNvSpPr>
          <p:nvPr/>
        </p:nvSpPr>
        <p:spPr bwMode="auto">
          <a:xfrm flipH="1">
            <a:off x="5214938" y="4005263"/>
            <a:ext cx="1079500" cy="5762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4"/>
          <p:cNvSpPr txBox="1">
            <a:spLocks noChangeArrowheads="1"/>
          </p:cNvSpPr>
          <p:nvPr/>
        </p:nvSpPr>
        <p:spPr bwMode="auto">
          <a:xfrm>
            <a:off x="1214438" y="214313"/>
            <a:ext cx="62642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  <a:t>Output of German Micro simulation</a:t>
            </a:r>
          </a:p>
          <a:p>
            <a:r>
              <a:rPr lang="en-US" altLang="ja-JP" sz="2400" b="1">
                <a:solidFill>
                  <a:schemeClr val="tx2"/>
                </a:solidFill>
                <a:latin typeface="Verdana" pitchFamily="34" charset="0"/>
              </a:rPr>
              <a:t>software “VISSIM”</a:t>
            </a:r>
          </a:p>
        </p:txBody>
      </p:sp>
      <p:pic>
        <p:nvPicPr>
          <p:cNvPr id="2" name="Munich-Underground_Ped">
            <a:hlinkClick r:id="" action="ppaction://media"/>
            <a:extLst>
              <a:ext uri="{FF2B5EF4-FFF2-40B4-BE49-F238E27FC236}">
                <a16:creationId xmlns:a16="http://schemas.microsoft.com/office/drawing/2014/main" id="{3A96380B-2396-4A80-971D-AC7ADD29DC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522" y="1035055"/>
            <a:ext cx="7740352" cy="5805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8D15C5-4E8F-498D-977E-C3DA652CC54D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27651" name="Picture 3" descr="busway0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3429000"/>
            <a:ext cx="3706812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3141663"/>
            <a:ext cx="4427537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zone_entry_sig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0938" y="0"/>
            <a:ext cx="1643062" cy="306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550" y="620713"/>
            <a:ext cx="3624263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116013" y="2641600"/>
            <a:ext cx="2711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solidFill>
                  <a:srgbClr val="FFFF00"/>
                </a:solidFill>
                <a:latin typeface="Arial" charset="0"/>
              </a:rPr>
              <a:t>Light Rail Transit: LRT</a:t>
            </a:r>
          </a:p>
          <a:p>
            <a:r>
              <a:rPr lang="en-US" altLang="ja-JP" sz="2000">
                <a:solidFill>
                  <a:srgbClr val="FFFF00"/>
                </a:solidFill>
                <a:latin typeface="Arial" charset="0"/>
              </a:rPr>
              <a:t>(Strasburg, France)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1042988" y="5665788"/>
            <a:ext cx="2444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solidFill>
                  <a:srgbClr val="FFFF00"/>
                </a:solidFill>
                <a:latin typeface="Arial" charset="0"/>
              </a:rPr>
              <a:t>Exclusive Bus lanes</a:t>
            </a:r>
          </a:p>
          <a:p>
            <a:r>
              <a:rPr lang="en-US" altLang="ja-JP" sz="2000">
                <a:solidFill>
                  <a:srgbClr val="FFFF00"/>
                </a:solidFill>
                <a:latin typeface="Arial" charset="0"/>
              </a:rPr>
              <a:t>(Jakarta, Indonesia)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4643438" y="2354263"/>
            <a:ext cx="2571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Congestion Charging</a:t>
            </a:r>
          </a:p>
          <a:p>
            <a:r>
              <a:rPr lang="en-US" altLang="ja-JP" sz="2000">
                <a:latin typeface="Arial" charset="0"/>
              </a:rPr>
              <a:t>(London, UK)</a:t>
            </a:r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911225" y="196850"/>
            <a:ext cx="4956175" cy="457200"/>
          </a:xfrm>
          <a:noFill/>
        </p:spPr>
        <p:txBody>
          <a:bodyPr wrap="none" anchor="t">
            <a:spAutoFit/>
          </a:bodyPr>
          <a:lstStyle/>
          <a:p>
            <a:pPr algn="l" eaLnBrk="1" hangingPunct="1"/>
            <a:r>
              <a:rPr lang="en-US" altLang="ja-JP" sz="2400" b="1">
                <a:solidFill>
                  <a:schemeClr val="tx1"/>
                </a:solidFill>
                <a:latin typeface="Arial" charset="0"/>
              </a:rPr>
              <a:t>- Various Transportation Policies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7E8F77-AD66-4254-9819-461D906BBD09}" type="slidenum">
              <a:rPr lang="en-US" altLang="ja-JP" smtClean="0"/>
              <a:pPr/>
              <a:t>60</a:t>
            </a:fld>
            <a:endParaRPr lang="en-US" altLang="ja-JP"/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219200" y="1168400"/>
            <a:ext cx="665321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latin typeface="Arial" charset="0"/>
              </a:rPr>
              <a:t>Advanced Technology --- GIS ---</a:t>
            </a:r>
          </a:p>
          <a:p>
            <a:r>
              <a:rPr lang="en-US" altLang="ja-JP">
                <a:latin typeface="Arial" charset="0"/>
              </a:rPr>
              <a:t>  GIS: Geographical Information Systems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676400" y="2162175"/>
            <a:ext cx="49815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Integrate &amp; manage all spatial data:</a:t>
            </a:r>
          </a:p>
          <a:p>
            <a:r>
              <a:rPr lang="en-US" altLang="ja-JP" sz="2400">
                <a:latin typeface="Arial" charset="0"/>
              </a:rPr>
              <a:t>  - transport</a:t>
            </a:r>
          </a:p>
          <a:p>
            <a:r>
              <a:rPr lang="en-US" altLang="ja-JP" sz="2400">
                <a:latin typeface="Arial" charset="0"/>
              </a:rPr>
              <a:t>  - land use</a:t>
            </a:r>
          </a:p>
          <a:p>
            <a:r>
              <a:rPr lang="en-US" altLang="ja-JP" sz="2400">
                <a:latin typeface="Arial" charset="0"/>
              </a:rPr>
              <a:t>  - geography</a:t>
            </a:r>
          </a:p>
          <a:p>
            <a:r>
              <a:rPr lang="en-US" altLang="ja-JP" sz="2400">
                <a:latin typeface="Arial" charset="0"/>
              </a:rPr>
              <a:t>  - water resources</a:t>
            </a:r>
          </a:p>
          <a:p>
            <a:r>
              <a:rPr lang="en-US" altLang="ja-JP" sz="2400">
                <a:latin typeface="Arial" charset="0"/>
              </a:rPr>
              <a:t>  - telecommunication</a:t>
            </a:r>
          </a:p>
          <a:p>
            <a:r>
              <a:rPr lang="en-US" altLang="ja-JP" sz="2400">
                <a:latin typeface="Arial" charset="0"/>
              </a:rPr>
              <a:t>  - area marketing       etc.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042988" y="5157788"/>
            <a:ext cx="786923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= An important infrastructure for future transport planning</a:t>
            </a:r>
          </a:p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         - for accurate analyses</a:t>
            </a:r>
          </a:p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         - for understandable presentations</a:t>
            </a:r>
          </a:p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         - as a useful database system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966788" y="266700"/>
            <a:ext cx="6850062" cy="452438"/>
          </a:xfrm>
          <a:solidFill>
            <a:srgbClr val="FFFF00"/>
          </a:solidFill>
          <a:ln cap="flat" algn="ctr">
            <a:solidFill>
              <a:srgbClr val="FF0066"/>
            </a:solidFill>
          </a:ln>
        </p:spPr>
        <p:txBody>
          <a:bodyPr wrap="none" anchor="t">
            <a:spAutoFit/>
          </a:bodyPr>
          <a:lstStyle/>
          <a:p>
            <a:pPr algn="l" eaLnBrk="1" hangingPunct="1"/>
            <a:r>
              <a:rPr lang="en-US" altLang="ja-JP" sz="2300" b="1">
                <a:solidFill>
                  <a:schemeClr val="tx1"/>
                </a:solidFill>
                <a:latin typeface="Arial" charset="0"/>
              </a:rPr>
              <a:t>4. Future Perspective of Transportation Surveys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54FAC2-7A8D-454E-ACAF-0A944AF20D2C}" type="slidenum">
              <a:rPr lang="en-US" altLang="ja-JP" smtClean="0"/>
              <a:pPr/>
              <a:t>61</a:t>
            </a:fld>
            <a:endParaRPr lang="en-US" altLang="ja-JP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006475" y="95250"/>
          <a:ext cx="428625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Photo Editor ｲﾒｰｼﾞ" r:id="rId4" imgW="4285714" imgH="3333333" progId="">
                  <p:embed/>
                </p:oleObj>
              </mc:Choice>
              <mc:Fallback>
                <p:oleObj name="Photo Editor ｲﾒｰｼﾞ" r:id="rId4" imgW="4285714" imgH="3333333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95250"/>
                        <a:ext cx="4286250" cy="333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4462463" y="3522663"/>
          <a:ext cx="4286250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Photo Editor ｲﾒｰｼﾞ" r:id="rId6" imgW="4285714" imgH="3219899" progId="">
                  <p:embed/>
                </p:oleObj>
              </mc:Choice>
              <mc:Fallback>
                <p:oleObj name="Photo Editor ｲﾒｰｼﾞ" r:id="rId6" imgW="4285714" imgH="3219899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463" y="3522663"/>
                        <a:ext cx="4286250" cy="321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5435600" y="549275"/>
            <a:ext cx="2541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Various scaled maps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1219200" y="5622925"/>
            <a:ext cx="2963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Example of vehicle route</a:t>
            </a:r>
          </a:p>
          <a:p>
            <a:r>
              <a:rPr lang="en-US" altLang="ja-JP" sz="2000">
                <a:latin typeface="Arial" charset="0"/>
              </a:rPr>
              <a:t>analysis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6D838B-C3DC-4A74-B3AF-1449E07FAEFE}" type="slidenum">
              <a:rPr lang="en-US" altLang="ja-JP" smtClean="0"/>
              <a:pPr/>
              <a:t>62</a:t>
            </a:fld>
            <a:endParaRPr lang="en-US" altLang="ja-JP"/>
          </a:p>
        </p:txBody>
      </p:sp>
      <p:pic>
        <p:nvPicPr>
          <p:cNvPr id="71683" name="Picture 2" descr="スライド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38100"/>
            <a:ext cx="26638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3" descr="スライド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3950" y="28575"/>
            <a:ext cx="27082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4" descr="スライド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38100"/>
            <a:ext cx="2624137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6" name="Picture 5" descr="スライド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2276475"/>
            <a:ext cx="26400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7" name="Picture 6" descr="スライド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375" y="2286000"/>
            <a:ext cx="2760663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8" name="Picture 7" descr="スライド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3663" y="2286000"/>
            <a:ext cx="2657475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9" name="Picture 8" descr="スライド3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0113" y="4594225"/>
            <a:ext cx="26400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0" name="Text Box 9"/>
          <p:cNvSpPr txBox="1">
            <a:spLocks noChangeArrowheads="1"/>
          </p:cNvSpPr>
          <p:nvPr/>
        </p:nvSpPr>
        <p:spPr bwMode="auto">
          <a:xfrm>
            <a:off x="3581400" y="5029200"/>
            <a:ext cx="5402263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Arial" charset="0"/>
              </a:rPr>
              <a:t>NSDI (the National Spatial Data Infrastructure)</a:t>
            </a:r>
          </a:p>
          <a:p>
            <a:r>
              <a:rPr lang="en-US" altLang="ja-JP" sz="2000">
                <a:latin typeface="Arial" charset="0"/>
              </a:rPr>
              <a:t>Project in the U.S.A.</a:t>
            </a:r>
          </a:p>
          <a:p>
            <a:r>
              <a:rPr lang="ja-JP" altLang="en-US" sz="2000">
                <a:solidFill>
                  <a:schemeClr val="tx2"/>
                </a:solidFill>
                <a:latin typeface="Arial" charset="0"/>
              </a:rPr>
              <a:t>　</a:t>
            </a:r>
            <a:r>
              <a:rPr lang="en-US" altLang="ja-JP" sz="2000">
                <a:solidFill>
                  <a:schemeClr val="tx2"/>
                </a:solidFill>
                <a:latin typeface="Arial" charset="0"/>
              </a:rPr>
              <a:t>see </a:t>
            </a:r>
            <a:r>
              <a:rPr lang="en-US" altLang="ja-JP" sz="2000">
                <a:solidFill>
                  <a:schemeClr val="tx2"/>
                </a:solidFill>
                <a:latin typeface="Arial" charset="0"/>
                <a:hlinkClick r:id="rId10"/>
              </a:rPr>
              <a:t>http://www.fgdc.gov/</a:t>
            </a:r>
            <a:r>
              <a:rPr lang="en-US" altLang="ja-JP" sz="2000">
                <a:solidFill>
                  <a:schemeClr val="tx2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47722F-E589-4356-9E4D-ABB90B867CB8}" type="slidenum">
              <a:rPr lang="en-US" altLang="ja-JP" smtClean="0"/>
              <a:pPr/>
              <a:t>63</a:t>
            </a:fld>
            <a:endParaRPr lang="en-US" altLang="ja-JP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050925" y="0"/>
            <a:ext cx="8093075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b="1">
                <a:latin typeface="Arial" charset="0"/>
              </a:rPr>
              <a:t>Commercial GIS image…</a:t>
            </a:r>
          </a:p>
          <a:p>
            <a:pPr>
              <a:buFontTx/>
              <a:buChar char="-"/>
            </a:pPr>
            <a:r>
              <a:rPr lang="en-US" altLang="ja-JP" sz="2300">
                <a:latin typeface="Arial" charset="0"/>
              </a:rPr>
              <a:t>it provides facility information, not only on transportation,   </a:t>
            </a:r>
          </a:p>
          <a:p>
            <a:r>
              <a:rPr lang="en-US" altLang="ja-JP" sz="2300">
                <a:latin typeface="Arial" charset="0"/>
              </a:rPr>
              <a:t> but also on department stores, banks, hospitals, </a:t>
            </a:r>
          </a:p>
          <a:p>
            <a:r>
              <a:rPr lang="en-US" altLang="ja-JP" sz="2300">
                <a:latin typeface="Arial" charset="0"/>
              </a:rPr>
              <a:t> restaurants…</a:t>
            </a:r>
          </a:p>
          <a:p>
            <a:pPr>
              <a:buFontTx/>
              <a:buChar char="-"/>
            </a:pPr>
            <a:r>
              <a:rPr lang="en-US" altLang="ja-JP" sz="2300">
                <a:latin typeface="Arial" charset="0"/>
              </a:rPr>
              <a:t>GIS may be constructed through commercial market </a:t>
            </a:r>
          </a:p>
          <a:p>
            <a:r>
              <a:rPr lang="en-US" altLang="ja-JP" sz="2300">
                <a:latin typeface="Arial" charset="0"/>
              </a:rPr>
              <a:t> power ?</a:t>
            </a:r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3138" y="2276475"/>
            <a:ext cx="8135937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CFD609-7E09-4730-A6B9-E496E11EFBE5}" type="slidenum">
              <a:rPr lang="en-US" altLang="ja-JP" smtClean="0"/>
              <a:pPr/>
              <a:t>64</a:t>
            </a:fld>
            <a:endParaRPr lang="en-US" altLang="ja-JP"/>
          </a:p>
        </p:txBody>
      </p:sp>
      <p:sp>
        <p:nvSpPr>
          <p:cNvPr id="73731" name="Text Box 2"/>
          <p:cNvSpPr txBox="1">
            <a:spLocks noChangeArrowheads="1"/>
          </p:cNvSpPr>
          <p:nvPr/>
        </p:nvSpPr>
        <p:spPr bwMode="auto">
          <a:xfrm>
            <a:off x="1582738" y="1822450"/>
            <a:ext cx="714375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Trip</a:t>
            </a:r>
          </a:p>
        </p:txBody>
      </p:sp>
      <p:sp>
        <p:nvSpPr>
          <p:cNvPr id="73732" name="Text Box 3"/>
          <p:cNvSpPr txBox="1">
            <a:spLocks noChangeArrowheads="1"/>
          </p:cNvSpPr>
          <p:nvPr/>
        </p:nvSpPr>
        <p:spPr bwMode="auto">
          <a:xfrm>
            <a:off x="1481138" y="5021263"/>
            <a:ext cx="1055687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Space</a:t>
            </a: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1066800" y="4183063"/>
            <a:ext cx="19367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Performance</a:t>
            </a:r>
          </a:p>
        </p:txBody>
      </p:sp>
      <p:sp>
        <p:nvSpPr>
          <p:cNvPr id="73734" name="Text Box 5"/>
          <p:cNvSpPr txBox="1">
            <a:spLocks noChangeArrowheads="1"/>
          </p:cNvSpPr>
          <p:nvPr/>
        </p:nvSpPr>
        <p:spPr bwMode="auto">
          <a:xfrm>
            <a:off x="1354138" y="3344863"/>
            <a:ext cx="12255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Volume</a:t>
            </a:r>
          </a:p>
        </p:txBody>
      </p:sp>
      <p:sp>
        <p:nvSpPr>
          <p:cNvPr id="73735" name="Text Box 6"/>
          <p:cNvSpPr txBox="1">
            <a:spLocks noChangeArrowheads="1"/>
          </p:cNvSpPr>
          <p:nvPr/>
        </p:nvSpPr>
        <p:spPr bwMode="auto">
          <a:xfrm>
            <a:off x="1303338" y="2582863"/>
            <a:ext cx="1377950" cy="463550"/>
          </a:xfrm>
          <a:prstGeom prst="rect">
            <a:avLst/>
          </a:prstGeom>
          <a:solidFill>
            <a:srgbClr val="FFCCFF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latin typeface="Arial" charset="0"/>
              </a:rPr>
              <a:t>Capacity</a:t>
            </a:r>
          </a:p>
        </p:txBody>
      </p:sp>
      <p:sp>
        <p:nvSpPr>
          <p:cNvPr id="73736" name="Text Box 7"/>
          <p:cNvSpPr txBox="1">
            <a:spLocks noChangeArrowheads="1"/>
          </p:cNvSpPr>
          <p:nvPr/>
        </p:nvSpPr>
        <p:spPr bwMode="auto">
          <a:xfrm>
            <a:off x="1042988" y="188913"/>
            <a:ext cx="2913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3200">
                <a:latin typeface="Arial" charset="0"/>
              </a:rPr>
              <a:t>Final Remarks:</a:t>
            </a:r>
          </a:p>
        </p:txBody>
      </p:sp>
      <p:sp>
        <p:nvSpPr>
          <p:cNvPr id="73737" name="Text Box 8"/>
          <p:cNvSpPr txBox="1">
            <a:spLocks noChangeArrowheads="1"/>
          </p:cNvSpPr>
          <p:nvPr/>
        </p:nvSpPr>
        <p:spPr bwMode="auto">
          <a:xfrm>
            <a:off x="2590800" y="1052513"/>
            <a:ext cx="3054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>
                <a:latin typeface="Arial" charset="0"/>
              </a:rPr>
              <a:t>5 factors again…</a:t>
            </a:r>
          </a:p>
        </p:txBody>
      </p:sp>
      <p:sp>
        <p:nvSpPr>
          <p:cNvPr id="73738" name="Text Box 9"/>
          <p:cNvSpPr txBox="1">
            <a:spLocks noChangeArrowheads="1"/>
          </p:cNvSpPr>
          <p:nvPr/>
        </p:nvSpPr>
        <p:spPr bwMode="auto">
          <a:xfrm>
            <a:off x="3205163" y="1828800"/>
            <a:ext cx="5253037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They need to “build”, “check” and</a:t>
            </a:r>
            <a:br>
              <a:rPr lang="en-US" altLang="ja-JP" sz="2400">
                <a:latin typeface="Arial" charset="0"/>
              </a:rPr>
            </a:br>
            <a:r>
              <a:rPr lang="en-US" altLang="ja-JP" sz="2400">
                <a:latin typeface="Arial" charset="0"/>
              </a:rPr>
              <a:t>  “evaluate” transport demand models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Harmonization is also important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Some Information Technologies</a:t>
            </a:r>
            <a:br>
              <a:rPr lang="en-US" altLang="ja-JP" sz="2400">
                <a:latin typeface="Arial" charset="0"/>
              </a:rPr>
            </a:br>
            <a:r>
              <a:rPr lang="en-US" altLang="ja-JP" sz="2400">
                <a:latin typeface="Arial" charset="0"/>
              </a:rPr>
              <a:t>  may lower data acquisition cost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ja-JP" sz="2400">
                <a:latin typeface="Arial" charset="0"/>
              </a:rPr>
              <a:t>“Disclosure” of each data is also</a:t>
            </a:r>
            <a:br>
              <a:rPr lang="en-US" altLang="ja-JP" sz="2400">
                <a:latin typeface="Arial" charset="0"/>
              </a:rPr>
            </a:br>
            <a:r>
              <a:rPr lang="en-US" altLang="ja-JP" sz="2400">
                <a:latin typeface="Arial" charset="0"/>
              </a:rPr>
              <a:t>an important factor for further plans</a:t>
            </a:r>
          </a:p>
        </p:txBody>
      </p:sp>
      <p:sp>
        <p:nvSpPr>
          <p:cNvPr id="73739" name="Text Box 10"/>
          <p:cNvSpPr txBox="1">
            <a:spLocks noChangeArrowheads="1"/>
          </p:cNvSpPr>
          <p:nvPr/>
        </p:nvSpPr>
        <p:spPr bwMode="auto">
          <a:xfrm>
            <a:off x="1000125" y="5678488"/>
            <a:ext cx="78930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Transport data is not only for modelers,</a:t>
            </a:r>
          </a:p>
          <a:p>
            <a:r>
              <a:rPr lang="en-US" altLang="ja-JP" sz="2400">
                <a:solidFill>
                  <a:srgbClr val="FF0000"/>
                </a:solidFill>
                <a:latin typeface="Arial" charset="0"/>
              </a:rPr>
              <a:t>  The Fruits should be shared with users for better plans !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315901-63C2-475D-95EB-AE7A4C1ECA79}" type="slidenum">
              <a:rPr lang="en-US" altLang="ja-JP" smtClean="0"/>
              <a:pPr/>
              <a:t>65</a:t>
            </a:fld>
            <a:endParaRPr lang="en-US" altLang="ja-JP"/>
          </a:p>
        </p:txBody>
      </p:sp>
      <p:pic>
        <p:nvPicPr>
          <p:cNvPr id="1269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43" name="WordArt 3"/>
          <p:cNvSpPr>
            <a:spLocks noChangeArrowheads="1" noChangeShapeType="1" noTextEdit="1"/>
          </p:cNvSpPr>
          <p:nvPr/>
        </p:nvSpPr>
        <p:spPr bwMode="auto">
          <a:xfrm>
            <a:off x="2555875" y="2636838"/>
            <a:ext cx="3455988" cy="936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ja-JP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Rockwell Extra Bold"/>
              </a:rPr>
              <a:t>Thank You</a:t>
            </a:r>
            <a:endParaRPr lang="ja-JP" altLang="en-US" sz="3600" kern="1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FF9900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Rockwell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hold"/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hold"/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hold"/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グループ化 27"/>
          <p:cNvGrpSpPr>
            <a:grpSpLocks/>
          </p:cNvGrpSpPr>
          <p:nvPr/>
        </p:nvGrpSpPr>
        <p:grpSpPr bwMode="auto">
          <a:xfrm>
            <a:off x="1458913" y="2844800"/>
            <a:ext cx="5827712" cy="3941763"/>
            <a:chOff x="1357290" y="2143116"/>
            <a:chExt cx="5827367" cy="3941232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857322" y="5643082"/>
              <a:ext cx="5214629" cy="158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rot="5400000" flipH="1" flipV="1">
              <a:off x="106545" y="3893893"/>
              <a:ext cx="350155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78" name="テキスト ボックス 8"/>
            <p:cNvSpPr txBox="1">
              <a:spLocks noChangeArrowheads="1"/>
            </p:cNvSpPr>
            <p:nvPr/>
          </p:nvSpPr>
          <p:spPr bwMode="auto">
            <a:xfrm>
              <a:off x="5286380" y="5715016"/>
              <a:ext cx="18982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b="1">
                  <a:latin typeface="Verdana" pitchFamily="34" charset="0"/>
                </a:rPr>
                <a:t>Trip Distance</a:t>
              </a:r>
              <a:endParaRPr lang="ja-JP" altLang="en-US" b="1">
                <a:latin typeface="Verdana" pitchFamily="34" charset="0"/>
              </a:endParaRPr>
            </a:p>
          </p:txBody>
        </p:sp>
        <p:sp>
          <p:nvSpPr>
            <p:cNvPr id="28679" name="テキスト ボックス 9"/>
            <p:cNvSpPr txBox="1">
              <a:spLocks noChangeArrowheads="1"/>
            </p:cNvSpPr>
            <p:nvPr/>
          </p:nvSpPr>
          <p:spPr bwMode="auto">
            <a:xfrm rot="-5400000">
              <a:off x="168022" y="3370598"/>
              <a:ext cx="27478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b="1">
                  <a:latin typeface="Verdana" pitchFamily="34" charset="0"/>
                </a:rPr>
                <a:t>Density [pass./Km]</a:t>
              </a:r>
              <a:endParaRPr lang="ja-JP" altLang="en-US" b="1">
                <a:latin typeface="Verdana" pitchFamily="34" charset="0"/>
              </a:endParaRPr>
            </a:p>
          </p:txBody>
        </p:sp>
        <p:sp>
          <p:nvSpPr>
            <p:cNvPr id="15" name="フリーフォーム 14"/>
            <p:cNvSpPr/>
            <p:nvPr/>
          </p:nvSpPr>
          <p:spPr>
            <a:xfrm>
              <a:off x="1874784" y="2909776"/>
              <a:ext cx="884185" cy="2749180"/>
            </a:xfrm>
            <a:custGeom>
              <a:avLst/>
              <a:gdLst>
                <a:gd name="connsiteX0" fmla="*/ 0 w 883403"/>
                <a:gd name="connsiteY0" fmla="*/ 65330 h 2749103"/>
                <a:gd name="connsiteX1" fmla="*/ 30997 w 883403"/>
                <a:gd name="connsiteY1" fmla="*/ 57580 h 2749103"/>
                <a:gd name="connsiteX2" fmla="*/ 54244 w 883403"/>
                <a:gd name="connsiteY2" fmla="*/ 42082 h 2749103"/>
                <a:gd name="connsiteX3" fmla="*/ 123986 w 883403"/>
                <a:gd name="connsiteY3" fmla="*/ 26584 h 2749103"/>
                <a:gd name="connsiteX4" fmla="*/ 147234 w 883403"/>
                <a:gd name="connsiteY4" fmla="*/ 18835 h 2749103"/>
                <a:gd name="connsiteX5" fmla="*/ 201478 w 883403"/>
                <a:gd name="connsiteY5" fmla="*/ 11086 h 2749103"/>
                <a:gd name="connsiteX6" fmla="*/ 240224 w 883403"/>
                <a:gd name="connsiteY6" fmla="*/ 3336 h 2749103"/>
                <a:gd name="connsiteX7" fmla="*/ 333213 w 883403"/>
                <a:gd name="connsiteY7" fmla="*/ 26584 h 2749103"/>
                <a:gd name="connsiteX8" fmla="*/ 371959 w 883403"/>
                <a:gd name="connsiteY8" fmla="*/ 65330 h 2749103"/>
                <a:gd name="connsiteX9" fmla="*/ 402956 w 883403"/>
                <a:gd name="connsiteY9" fmla="*/ 96326 h 2749103"/>
                <a:gd name="connsiteX10" fmla="*/ 472698 w 883403"/>
                <a:gd name="connsiteY10" fmla="*/ 158319 h 2749103"/>
                <a:gd name="connsiteX11" fmla="*/ 588936 w 883403"/>
                <a:gd name="connsiteY11" fmla="*/ 321052 h 2749103"/>
                <a:gd name="connsiteX12" fmla="*/ 604434 w 883403"/>
                <a:gd name="connsiteY12" fmla="*/ 344299 h 2749103"/>
                <a:gd name="connsiteX13" fmla="*/ 635430 w 883403"/>
                <a:gd name="connsiteY13" fmla="*/ 406292 h 2749103"/>
                <a:gd name="connsiteX14" fmla="*/ 643180 w 883403"/>
                <a:gd name="connsiteY14" fmla="*/ 445038 h 2749103"/>
                <a:gd name="connsiteX15" fmla="*/ 658678 w 883403"/>
                <a:gd name="connsiteY15" fmla="*/ 476035 h 2749103"/>
                <a:gd name="connsiteX16" fmla="*/ 720671 w 883403"/>
                <a:gd name="connsiteY16" fmla="*/ 631018 h 2749103"/>
                <a:gd name="connsiteX17" fmla="*/ 720671 w 883403"/>
                <a:gd name="connsiteY17" fmla="*/ 631018 h 2749103"/>
                <a:gd name="connsiteX18" fmla="*/ 751668 w 883403"/>
                <a:gd name="connsiteY18" fmla="*/ 739506 h 2749103"/>
                <a:gd name="connsiteX19" fmla="*/ 759417 w 883403"/>
                <a:gd name="connsiteY19" fmla="*/ 786001 h 2749103"/>
                <a:gd name="connsiteX20" fmla="*/ 774915 w 883403"/>
                <a:gd name="connsiteY20" fmla="*/ 847994 h 2749103"/>
                <a:gd name="connsiteX21" fmla="*/ 782664 w 883403"/>
                <a:gd name="connsiteY21" fmla="*/ 979730 h 2749103"/>
                <a:gd name="connsiteX22" fmla="*/ 798163 w 883403"/>
                <a:gd name="connsiteY22" fmla="*/ 1072719 h 2749103"/>
                <a:gd name="connsiteX23" fmla="*/ 798163 w 883403"/>
                <a:gd name="connsiteY23" fmla="*/ 1568665 h 2749103"/>
                <a:gd name="connsiteX24" fmla="*/ 821410 w 883403"/>
                <a:gd name="connsiteY24" fmla="*/ 1669404 h 2749103"/>
                <a:gd name="connsiteX25" fmla="*/ 844658 w 883403"/>
                <a:gd name="connsiteY25" fmla="*/ 1785641 h 2749103"/>
                <a:gd name="connsiteX26" fmla="*/ 852407 w 883403"/>
                <a:gd name="connsiteY26" fmla="*/ 1886380 h 2749103"/>
                <a:gd name="connsiteX27" fmla="*/ 844658 w 883403"/>
                <a:gd name="connsiteY27" fmla="*/ 1979370 h 2749103"/>
                <a:gd name="connsiteX28" fmla="*/ 836908 w 883403"/>
                <a:gd name="connsiteY28" fmla="*/ 2010367 h 2749103"/>
                <a:gd name="connsiteX29" fmla="*/ 860156 w 883403"/>
                <a:gd name="connsiteY29" fmla="*/ 2266089 h 2749103"/>
                <a:gd name="connsiteX30" fmla="*/ 867905 w 883403"/>
                <a:gd name="connsiteY30" fmla="*/ 2297086 h 2749103"/>
                <a:gd name="connsiteX31" fmla="*/ 860156 w 883403"/>
                <a:gd name="connsiteY31" fmla="*/ 2521811 h 2749103"/>
                <a:gd name="connsiteX32" fmla="*/ 867905 w 883403"/>
                <a:gd name="connsiteY32" fmla="*/ 2676794 h 2749103"/>
                <a:gd name="connsiteX33" fmla="*/ 883403 w 883403"/>
                <a:gd name="connsiteY33" fmla="*/ 2746536 h 2749103"/>
                <a:gd name="connsiteX34" fmla="*/ 867905 w 883403"/>
                <a:gd name="connsiteY34" fmla="*/ 2731038 h 274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3403" h="2749103">
                  <a:moveTo>
                    <a:pt x="0" y="65330"/>
                  </a:moveTo>
                  <a:cubicBezTo>
                    <a:pt x="10332" y="62747"/>
                    <a:pt x="21208" y="61775"/>
                    <a:pt x="30997" y="57580"/>
                  </a:cubicBezTo>
                  <a:cubicBezTo>
                    <a:pt x="39557" y="53911"/>
                    <a:pt x="45409" y="45027"/>
                    <a:pt x="54244" y="42082"/>
                  </a:cubicBezTo>
                  <a:cubicBezTo>
                    <a:pt x="76836" y="34551"/>
                    <a:pt x="100883" y="32360"/>
                    <a:pt x="123986" y="26584"/>
                  </a:cubicBezTo>
                  <a:cubicBezTo>
                    <a:pt x="131911" y="24603"/>
                    <a:pt x="139224" y="20437"/>
                    <a:pt x="147234" y="18835"/>
                  </a:cubicBezTo>
                  <a:cubicBezTo>
                    <a:pt x="165144" y="15253"/>
                    <a:pt x="183462" y="14089"/>
                    <a:pt x="201478" y="11086"/>
                  </a:cubicBezTo>
                  <a:cubicBezTo>
                    <a:pt x="214470" y="8921"/>
                    <a:pt x="227309" y="5919"/>
                    <a:pt x="240224" y="3336"/>
                  </a:cubicBezTo>
                  <a:cubicBezTo>
                    <a:pt x="271220" y="11085"/>
                    <a:pt x="315489" y="0"/>
                    <a:pt x="333213" y="26584"/>
                  </a:cubicBezTo>
                  <a:cubicBezTo>
                    <a:pt x="363062" y="71354"/>
                    <a:pt x="331780" y="30890"/>
                    <a:pt x="371959" y="65330"/>
                  </a:cubicBezTo>
                  <a:cubicBezTo>
                    <a:pt x="383053" y="74839"/>
                    <a:pt x="392095" y="86551"/>
                    <a:pt x="402956" y="96326"/>
                  </a:cubicBezTo>
                  <a:cubicBezTo>
                    <a:pt x="413196" y="105542"/>
                    <a:pt x="459453" y="140658"/>
                    <a:pt x="472698" y="158319"/>
                  </a:cubicBezTo>
                  <a:cubicBezTo>
                    <a:pt x="512695" y="211648"/>
                    <a:pt x="550405" y="266655"/>
                    <a:pt x="588936" y="321052"/>
                  </a:cubicBezTo>
                  <a:cubicBezTo>
                    <a:pt x="594319" y="328652"/>
                    <a:pt x="600975" y="335652"/>
                    <a:pt x="604434" y="344299"/>
                  </a:cubicBezTo>
                  <a:cubicBezTo>
                    <a:pt x="623391" y="391692"/>
                    <a:pt x="612216" y="371471"/>
                    <a:pt x="635430" y="406292"/>
                  </a:cubicBezTo>
                  <a:cubicBezTo>
                    <a:pt x="638013" y="419207"/>
                    <a:pt x="639015" y="432543"/>
                    <a:pt x="643180" y="445038"/>
                  </a:cubicBezTo>
                  <a:cubicBezTo>
                    <a:pt x="646833" y="455997"/>
                    <a:pt x="654235" y="465372"/>
                    <a:pt x="658678" y="476035"/>
                  </a:cubicBezTo>
                  <a:cubicBezTo>
                    <a:pt x="680078" y="527396"/>
                    <a:pt x="700007" y="579357"/>
                    <a:pt x="720671" y="631018"/>
                  </a:cubicBezTo>
                  <a:lnTo>
                    <a:pt x="720671" y="631018"/>
                  </a:lnTo>
                  <a:cubicBezTo>
                    <a:pt x="740131" y="708860"/>
                    <a:pt x="729433" y="672804"/>
                    <a:pt x="751668" y="739506"/>
                  </a:cubicBezTo>
                  <a:cubicBezTo>
                    <a:pt x="754251" y="755004"/>
                    <a:pt x="756125" y="770638"/>
                    <a:pt x="759417" y="786001"/>
                  </a:cubicBezTo>
                  <a:cubicBezTo>
                    <a:pt x="763880" y="806828"/>
                    <a:pt x="774915" y="847994"/>
                    <a:pt x="774915" y="847994"/>
                  </a:cubicBezTo>
                  <a:cubicBezTo>
                    <a:pt x="777498" y="891906"/>
                    <a:pt x="778138" y="935976"/>
                    <a:pt x="782664" y="979730"/>
                  </a:cubicBezTo>
                  <a:cubicBezTo>
                    <a:pt x="785898" y="1010987"/>
                    <a:pt x="798163" y="1072719"/>
                    <a:pt x="798163" y="1072719"/>
                  </a:cubicBezTo>
                  <a:cubicBezTo>
                    <a:pt x="786546" y="1734815"/>
                    <a:pt x="770025" y="1343573"/>
                    <a:pt x="798163" y="1568665"/>
                  </a:cubicBezTo>
                  <a:cubicBezTo>
                    <a:pt x="808693" y="1652899"/>
                    <a:pt x="794708" y="1616000"/>
                    <a:pt x="821410" y="1669404"/>
                  </a:cubicBezTo>
                  <a:cubicBezTo>
                    <a:pt x="832151" y="1712369"/>
                    <a:pt x="838133" y="1733440"/>
                    <a:pt x="844658" y="1785641"/>
                  </a:cubicBezTo>
                  <a:cubicBezTo>
                    <a:pt x="848835" y="1819060"/>
                    <a:pt x="849824" y="1852800"/>
                    <a:pt x="852407" y="1886380"/>
                  </a:cubicBezTo>
                  <a:cubicBezTo>
                    <a:pt x="849824" y="1917377"/>
                    <a:pt x="848516" y="1948506"/>
                    <a:pt x="844658" y="1979370"/>
                  </a:cubicBezTo>
                  <a:cubicBezTo>
                    <a:pt x="843337" y="1989938"/>
                    <a:pt x="836908" y="1999717"/>
                    <a:pt x="836908" y="2010367"/>
                  </a:cubicBezTo>
                  <a:cubicBezTo>
                    <a:pt x="836908" y="2116108"/>
                    <a:pt x="842998" y="2168857"/>
                    <a:pt x="860156" y="2266089"/>
                  </a:cubicBezTo>
                  <a:cubicBezTo>
                    <a:pt x="862007" y="2276577"/>
                    <a:pt x="865322" y="2286754"/>
                    <a:pt x="867905" y="2297086"/>
                  </a:cubicBezTo>
                  <a:cubicBezTo>
                    <a:pt x="865322" y="2371994"/>
                    <a:pt x="860156" y="2446858"/>
                    <a:pt x="860156" y="2521811"/>
                  </a:cubicBezTo>
                  <a:cubicBezTo>
                    <a:pt x="860156" y="2573537"/>
                    <a:pt x="864346" y="2625191"/>
                    <a:pt x="867905" y="2676794"/>
                  </a:cubicBezTo>
                  <a:cubicBezTo>
                    <a:pt x="872892" y="2749103"/>
                    <a:pt x="852600" y="2746536"/>
                    <a:pt x="883403" y="2746536"/>
                  </a:cubicBezTo>
                  <a:lnTo>
                    <a:pt x="867905" y="2731038"/>
                  </a:lnTo>
                </a:path>
              </a:pathLst>
            </a:cu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2428789" y="4785948"/>
              <a:ext cx="1857265" cy="8571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3714587" y="4428808"/>
              <a:ext cx="2500165" cy="1214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 rot="1080000">
              <a:off x="2216076" y="3706593"/>
              <a:ext cx="2865268" cy="9285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2500222" y="2714539"/>
              <a:ext cx="1857265" cy="928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 rot="1500000">
              <a:off x="4127313" y="2662159"/>
              <a:ext cx="2500165" cy="17110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8686" name="テキスト ボックス 21"/>
            <p:cNvSpPr txBox="1">
              <a:spLocks noChangeArrowheads="1"/>
            </p:cNvSpPr>
            <p:nvPr/>
          </p:nvSpPr>
          <p:spPr bwMode="auto">
            <a:xfrm>
              <a:off x="1928794" y="4429132"/>
              <a:ext cx="7098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walk</a:t>
              </a:r>
              <a:endParaRPr lang="ja-JP" altLang="en-US">
                <a:latin typeface="Verdana" pitchFamily="34" charset="0"/>
              </a:endParaRPr>
            </a:p>
          </p:txBody>
        </p:sp>
        <p:sp>
          <p:nvSpPr>
            <p:cNvPr id="28687" name="テキスト ボックス 22"/>
            <p:cNvSpPr txBox="1">
              <a:spLocks noChangeArrowheads="1"/>
            </p:cNvSpPr>
            <p:nvPr/>
          </p:nvSpPr>
          <p:spPr bwMode="auto">
            <a:xfrm>
              <a:off x="2714612" y="5059932"/>
              <a:ext cx="10887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2 wheel</a:t>
              </a:r>
              <a:endParaRPr lang="ja-JP" altLang="en-US">
                <a:latin typeface="Verdana" pitchFamily="34" charset="0"/>
              </a:endParaRPr>
            </a:p>
          </p:txBody>
        </p:sp>
        <p:sp>
          <p:nvSpPr>
            <p:cNvPr id="28688" name="テキスト ボックス 23"/>
            <p:cNvSpPr txBox="1">
              <a:spLocks noChangeArrowheads="1"/>
            </p:cNvSpPr>
            <p:nvPr/>
          </p:nvSpPr>
          <p:spPr bwMode="auto">
            <a:xfrm>
              <a:off x="4674409" y="4857760"/>
              <a:ext cx="54053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car</a:t>
              </a:r>
              <a:endParaRPr lang="ja-JP" altLang="en-US">
                <a:latin typeface="Verdana" pitchFamily="34" charset="0"/>
              </a:endParaRPr>
            </a:p>
          </p:txBody>
        </p:sp>
        <p:sp>
          <p:nvSpPr>
            <p:cNvPr id="28689" name="テキスト ボックス 24"/>
            <p:cNvSpPr txBox="1">
              <a:spLocks noChangeArrowheads="1"/>
            </p:cNvSpPr>
            <p:nvPr/>
          </p:nvSpPr>
          <p:spPr bwMode="auto">
            <a:xfrm>
              <a:off x="3357554" y="4000504"/>
              <a:ext cx="5950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bus</a:t>
              </a:r>
              <a:endParaRPr lang="ja-JP" altLang="en-US">
                <a:latin typeface="Verdana" pitchFamily="34" charset="0"/>
              </a:endParaRPr>
            </a:p>
          </p:txBody>
        </p:sp>
        <p:sp>
          <p:nvSpPr>
            <p:cNvPr id="28690" name="テキスト ボックス 25"/>
            <p:cNvSpPr txBox="1">
              <a:spLocks noChangeArrowheads="1"/>
            </p:cNvSpPr>
            <p:nvPr/>
          </p:nvSpPr>
          <p:spPr bwMode="auto">
            <a:xfrm>
              <a:off x="2857488" y="3000372"/>
              <a:ext cx="1260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LRT/tram</a:t>
              </a:r>
              <a:endParaRPr lang="ja-JP" altLang="en-US">
                <a:latin typeface="Verdana" pitchFamily="34" charset="0"/>
              </a:endParaRPr>
            </a:p>
          </p:txBody>
        </p:sp>
        <p:sp>
          <p:nvSpPr>
            <p:cNvPr id="28691" name="テキスト ボックス 26"/>
            <p:cNvSpPr txBox="1">
              <a:spLocks noChangeArrowheads="1"/>
            </p:cNvSpPr>
            <p:nvPr/>
          </p:nvSpPr>
          <p:spPr bwMode="auto">
            <a:xfrm>
              <a:off x="4643438" y="3345420"/>
              <a:ext cx="16486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Verdana" pitchFamily="34" charset="0"/>
                </a:rPr>
                <a:t>MRT/subway</a:t>
              </a:r>
              <a:endParaRPr lang="ja-JP" altLang="en-US">
                <a:latin typeface="Verdana" pitchFamily="34" charset="0"/>
              </a:endParaRPr>
            </a:p>
          </p:txBody>
        </p:sp>
      </p:grpSp>
      <p:sp>
        <p:nvSpPr>
          <p:cNvPr id="28675" name="テキスト ボックス 20"/>
          <p:cNvSpPr txBox="1">
            <a:spLocks noChangeArrowheads="1"/>
          </p:cNvSpPr>
          <p:nvPr/>
        </p:nvSpPr>
        <p:spPr bwMode="auto">
          <a:xfrm>
            <a:off x="1493838" y="71438"/>
            <a:ext cx="75787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 </a:t>
            </a:r>
            <a:r>
              <a:rPr lang="en-US" altLang="ja-JP" sz="2000">
                <a:latin typeface="Verdana" pitchFamily="34" charset="0"/>
              </a:rPr>
              <a:t>Transportation systems should be planned with</a:t>
            </a:r>
            <a:br>
              <a:rPr lang="en-US" altLang="ja-JP" sz="2000">
                <a:latin typeface="Verdana" pitchFamily="34" charset="0"/>
              </a:rPr>
            </a:br>
            <a:r>
              <a:rPr lang="en-US" altLang="ja-JP" sz="2000">
                <a:latin typeface="Verdana" pitchFamily="34" charset="0"/>
              </a:rPr>
              <a:t>    “Urban structure”, “Land Use”.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 Appropriate, efficient and feasible modes are required.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 Combinations, Connections &amp; Coordinates between</a:t>
            </a:r>
            <a:br>
              <a:rPr lang="en-US" altLang="ja-JP" sz="2000">
                <a:latin typeface="Verdana" pitchFamily="34" charset="0"/>
                <a:sym typeface="Wingdings" pitchFamily="2" charset="2"/>
              </a:rPr>
            </a:br>
            <a:r>
              <a:rPr lang="en-US" altLang="ja-JP" sz="2000">
                <a:latin typeface="Verdana" pitchFamily="34" charset="0"/>
                <a:sym typeface="Wingdings" pitchFamily="2" charset="2"/>
              </a:rPr>
              <a:t>    Different modes are also essential issue.</a:t>
            </a:r>
            <a:endParaRPr lang="ja-JP" altLang="en-US" sz="2000"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A96827-A000-43B6-8A9A-E32681590AE4}" type="slidenum">
              <a:rPr lang="en-US" altLang="ja-JP" smtClean="0"/>
              <a:pPr/>
              <a:t>8</a:t>
            </a:fld>
            <a:endParaRPr lang="en-US" altLang="ja-JP"/>
          </a:p>
        </p:txBody>
      </p:sp>
      <p:grpSp>
        <p:nvGrpSpPr>
          <p:cNvPr id="29699" name="Group 1026"/>
          <p:cNvGrpSpPr>
            <a:grpSpLocks/>
          </p:cNvGrpSpPr>
          <p:nvPr/>
        </p:nvGrpSpPr>
        <p:grpSpPr bwMode="auto">
          <a:xfrm>
            <a:off x="71438" y="928688"/>
            <a:ext cx="8929687" cy="5857875"/>
            <a:chOff x="0" y="0"/>
            <a:chExt cx="5760" cy="3770"/>
          </a:xfrm>
        </p:grpSpPr>
        <p:pic>
          <p:nvPicPr>
            <p:cNvPr id="29703" name="Picture 102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5760" cy="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4" name="Oval 1028"/>
            <p:cNvSpPr>
              <a:spLocks noChangeArrowheads="1"/>
            </p:cNvSpPr>
            <p:nvPr/>
          </p:nvSpPr>
          <p:spPr bwMode="auto">
            <a:xfrm rot="356128">
              <a:off x="1440" y="2880"/>
              <a:ext cx="3600" cy="3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29705" name="Oval 1029"/>
            <p:cNvSpPr>
              <a:spLocks noChangeArrowheads="1"/>
            </p:cNvSpPr>
            <p:nvPr/>
          </p:nvSpPr>
          <p:spPr bwMode="auto">
            <a:xfrm>
              <a:off x="960" y="2208"/>
              <a:ext cx="816" cy="6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29706" name="Oval 1030"/>
            <p:cNvSpPr>
              <a:spLocks noChangeArrowheads="1"/>
            </p:cNvSpPr>
            <p:nvPr/>
          </p:nvSpPr>
          <p:spPr bwMode="auto">
            <a:xfrm>
              <a:off x="912" y="1680"/>
              <a:ext cx="336" cy="5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29707" name="Oval 1031"/>
            <p:cNvSpPr>
              <a:spLocks noChangeArrowheads="1"/>
            </p:cNvSpPr>
            <p:nvPr/>
          </p:nvSpPr>
          <p:spPr bwMode="auto">
            <a:xfrm>
              <a:off x="672" y="1440"/>
              <a:ext cx="288" cy="5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29708" name="Oval 1032"/>
            <p:cNvSpPr>
              <a:spLocks noChangeArrowheads="1"/>
            </p:cNvSpPr>
            <p:nvPr/>
          </p:nvSpPr>
          <p:spPr bwMode="auto">
            <a:xfrm>
              <a:off x="720" y="288"/>
              <a:ext cx="336" cy="1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29709" name="Text Box 1033"/>
            <p:cNvSpPr txBox="1">
              <a:spLocks noChangeArrowheads="1"/>
            </p:cNvSpPr>
            <p:nvPr/>
          </p:nvSpPr>
          <p:spPr bwMode="auto">
            <a:xfrm>
              <a:off x="1488" y="657"/>
              <a:ext cx="51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000">
                  <a:latin typeface="ＭＳ Ｐゴシック" pitchFamily="50" charset="-128"/>
                </a:rPr>
                <a:t>U.S.A.</a:t>
              </a:r>
            </a:p>
          </p:txBody>
        </p:sp>
        <p:sp>
          <p:nvSpPr>
            <p:cNvPr id="29710" name="Text Box 1034"/>
            <p:cNvSpPr txBox="1">
              <a:spLocks noChangeArrowheads="1"/>
            </p:cNvSpPr>
            <p:nvPr/>
          </p:nvSpPr>
          <p:spPr bwMode="auto">
            <a:xfrm>
              <a:off x="1536" y="1857"/>
              <a:ext cx="6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000">
                  <a:latin typeface="ＭＳ Ｐゴシック" pitchFamily="50" charset="-128"/>
                </a:rPr>
                <a:t>Canada</a:t>
              </a:r>
            </a:p>
          </p:txBody>
        </p:sp>
        <p:sp>
          <p:nvSpPr>
            <p:cNvPr id="29711" name="Text Box 1035"/>
            <p:cNvSpPr txBox="1">
              <a:spLocks noChangeArrowheads="1"/>
            </p:cNvSpPr>
            <p:nvPr/>
          </p:nvSpPr>
          <p:spPr bwMode="auto">
            <a:xfrm>
              <a:off x="1094" y="1342"/>
              <a:ext cx="70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000">
                  <a:latin typeface="ＭＳ Ｐゴシック" pitchFamily="50" charset="-128"/>
                </a:rPr>
                <a:t>Australia</a:t>
              </a:r>
            </a:p>
          </p:txBody>
        </p:sp>
        <p:sp>
          <p:nvSpPr>
            <p:cNvPr id="29712" name="Text Box 1036"/>
            <p:cNvSpPr txBox="1">
              <a:spLocks noChangeArrowheads="1"/>
            </p:cNvSpPr>
            <p:nvPr/>
          </p:nvSpPr>
          <p:spPr bwMode="auto">
            <a:xfrm>
              <a:off x="1862" y="2350"/>
              <a:ext cx="5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000">
                  <a:latin typeface="ＭＳ Ｐゴシック" pitchFamily="50" charset="-128"/>
                </a:rPr>
                <a:t>Europe</a:t>
              </a:r>
            </a:p>
          </p:txBody>
        </p:sp>
        <p:sp>
          <p:nvSpPr>
            <p:cNvPr id="29713" name="Text Box 1037"/>
            <p:cNvSpPr txBox="1">
              <a:spLocks noChangeArrowheads="1"/>
            </p:cNvSpPr>
            <p:nvPr/>
          </p:nvSpPr>
          <p:spPr bwMode="auto">
            <a:xfrm>
              <a:off x="3878" y="2686"/>
              <a:ext cx="40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2000">
                  <a:latin typeface="ＭＳ Ｐゴシック" pitchFamily="50" charset="-128"/>
                </a:rPr>
                <a:t>Asia</a:t>
              </a:r>
            </a:p>
          </p:txBody>
        </p:sp>
      </p:grpSp>
      <p:sp>
        <p:nvSpPr>
          <p:cNvPr id="29700" name="Text Box 1038"/>
          <p:cNvSpPr txBox="1">
            <a:spLocks noChangeArrowheads="1"/>
          </p:cNvSpPr>
          <p:nvPr/>
        </p:nvSpPr>
        <p:spPr bwMode="auto">
          <a:xfrm>
            <a:off x="4214813" y="2928938"/>
            <a:ext cx="3929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>
                <a:latin typeface="Verdana" pitchFamily="34" charset="0"/>
              </a:rPr>
              <a:t>Urban Spatial Structure and</a:t>
            </a:r>
          </a:p>
          <a:p>
            <a:r>
              <a:rPr lang="en-US" altLang="ja-JP">
                <a:latin typeface="Verdana" pitchFamily="34" charset="0"/>
              </a:rPr>
              <a:t>Car Use for World Cities (1990)</a:t>
            </a:r>
          </a:p>
        </p:txBody>
      </p:sp>
      <p:sp>
        <p:nvSpPr>
          <p:cNvPr id="29701" name="テキスト ボックス 16"/>
          <p:cNvSpPr txBox="1">
            <a:spLocks noChangeArrowheads="1"/>
          </p:cNvSpPr>
          <p:nvPr/>
        </p:nvSpPr>
        <p:spPr bwMode="auto">
          <a:xfrm>
            <a:off x="1285875" y="142875"/>
            <a:ext cx="78359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 One of the important issues is “prospect of car”</a:t>
            </a:r>
          </a:p>
          <a:p>
            <a:r>
              <a:rPr lang="en-US" altLang="ja-JP" sz="2000">
                <a:latin typeface="Verdana" pitchFamily="34" charset="0"/>
                <a:sym typeface="Wingdings" pitchFamily="2" charset="2"/>
              </a:rPr>
              <a:t>    “Urban structure”, “Economic growth”, “Urban density”</a:t>
            </a:r>
            <a:br>
              <a:rPr lang="en-US" altLang="ja-JP" sz="2000">
                <a:latin typeface="Verdana" pitchFamily="34" charset="0"/>
                <a:sym typeface="Wingdings" pitchFamily="2" charset="2"/>
              </a:rPr>
            </a:br>
            <a:r>
              <a:rPr lang="en-US" altLang="ja-JP" sz="2000">
                <a:latin typeface="Verdana" pitchFamily="34" charset="0"/>
                <a:sym typeface="Wingdings" pitchFamily="2" charset="2"/>
              </a:rPr>
              <a:t>       determine car share</a:t>
            </a:r>
            <a:br>
              <a:rPr lang="en-US" altLang="ja-JP" sz="2000">
                <a:latin typeface="Verdana" pitchFamily="34" charset="0"/>
                <a:sym typeface="Wingdings" pitchFamily="2" charset="2"/>
              </a:rPr>
            </a:br>
            <a:r>
              <a:rPr lang="en-US" altLang="ja-JP" sz="2000">
                <a:latin typeface="Verdana" pitchFamily="34" charset="0"/>
                <a:sym typeface="Wingdings" pitchFamily="2" charset="2"/>
              </a:rPr>
              <a:t>        Car share changes people mobility &amp; QOL</a:t>
            </a:r>
            <a:br>
              <a:rPr lang="en-US" altLang="ja-JP" sz="2000">
                <a:latin typeface="Verdana" pitchFamily="34" charset="0"/>
                <a:sym typeface="Wingdings" pitchFamily="2" charset="2"/>
              </a:rPr>
            </a:br>
            <a:r>
              <a:rPr lang="en-US" altLang="ja-JP" sz="2000">
                <a:latin typeface="Verdana" pitchFamily="34" charset="0"/>
                <a:sym typeface="Wingdings" pitchFamily="2" charset="2"/>
              </a:rPr>
              <a:t>             But car oriented city may not be “sustainable”.</a:t>
            </a:r>
          </a:p>
        </p:txBody>
      </p:sp>
      <p:pic>
        <p:nvPicPr>
          <p:cNvPr id="22546" name="Picture 18" descr="http://mpinkeyes.files.wordpress.com/2008/04/global-warmin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5" y="2071688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29"/>
          <p:cNvGrpSpPr>
            <a:grpSpLocks/>
          </p:cNvGrpSpPr>
          <p:nvPr/>
        </p:nvGrpSpPr>
        <p:grpSpPr bwMode="auto">
          <a:xfrm>
            <a:off x="561975" y="1924050"/>
            <a:ext cx="5438775" cy="4933950"/>
            <a:chOff x="1167" y="640"/>
            <a:chExt cx="3426" cy="310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1167" y="640"/>
            <a:ext cx="3426" cy="3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グラフ" r:id="rId3" imgW="5438786" imgH="4933877" progId="Excel.Sheet.8">
                    <p:embed/>
                  </p:oleObj>
                </mc:Choice>
                <mc:Fallback>
                  <p:oleObj name="グラフ" r:id="rId3" imgW="5438786" imgH="4933877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7" y="640"/>
                          <a:ext cx="3426" cy="3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" name="Text Box 5"/>
            <p:cNvSpPr txBox="1">
              <a:spLocks noChangeArrowheads="1"/>
            </p:cNvSpPr>
            <p:nvPr/>
          </p:nvSpPr>
          <p:spPr bwMode="auto">
            <a:xfrm>
              <a:off x="2608" y="879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000099"/>
                  </a:solidFill>
                </a:rPr>
                <a:t>1980</a:t>
              </a:r>
            </a:p>
          </p:txBody>
        </p:sp>
        <p:sp>
          <p:nvSpPr>
            <p:cNvPr id="1031" name="Text Box 6"/>
            <p:cNvSpPr txBox="1">
              <a:spLocks noChangeArrowheads="1"/>
            </p:cNvSpPr>
            <p:nvPr/>
          </p:nvSpPr>
          <p:spPr bwMode="auto">
            <a:xfrm>
              <a:off x="2994" y="1696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000099"/>
                  </a:solidFill>
                </a:rPr>
                <a:t>1985</a:t>
              </a:r>
            </a:p>
          </p:txBody>
        </p:sp>
        <p:sp>
          <p:nvSpPr>
            <p:cNvPr id="1032" name="Text Box 7"/>
            <p:cNvSpPr txBox="1">
              <a:spLocks noChangeArrowheads="1"/>
            </p:cNvSpPr>
            <p:nvPr/>
          </p:nvSpPr>
          <p:spPr bwMode="auto">
            <a:xfrm>
              <a:off x="2925" y="1888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000099"/>
                  </a:solidFill>
                </a:rPr>
                <a:t>1990</a:t>
              </a:r>
            </a:p>
          </p:txBody>
        </p:sp>
        <p:sp>
          <p:nvSpPr>
            <p:cNvPr id="1033" name="Text Box 8"/>
            <p:cNvSpPr txBox="1">
              <a:spLocks noChangeArrowheads="1"/>
            </p:cNvSpPr>
            <p:nvPr/>
          </p:nvSpPr>
          <p:spPr bwMode="auto">
            <a:xfrm>
              <a:off x="3288" y="1842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000099"/>
                  </a:solidFill>
                </a:rPr>
                <a:t>1995</a:t>
              </a:r>
            </a:p>
          </p:txBody>
        </p:sp>
        <p:sp>
          <p:nvSpPr>
            <p:cNvPr id="1034" name="Text Box 9"/>
            <p:cNvSpPr txBox="1">
              <a:spLocks noChangeArrowheads="1"/>
            </p:cNvSpPr>
            <p:nvPr/>
          </p:nvSpPr>
          <p:spPr bwMode="auto">
            <a:xfrm>
              <a:off x="3061" y="2069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000099"/>
                  </a:solidFill>
                </a:rPr>
                <a:t>2000</a:t>
              </a:r>
            </a:p>
          </p:txBody>
        </p:sp>
        <p:sp>
          <p:nvSpPr>
            <p:cNvPr id="1035" name="Text Box 10"/>
            <p:cNvSpPr txBox="1">
              <a:spLocks noChangeArrowheads="1"/>
            </p:cNvSpPr>
            <p:nvPr/>
          </p:nvSpPr>
          <p:spPr bwMode="auto">
            <a:xfrm>
              <a:off x="2154" y="2013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00FF"/>
                  </a:solidFill>
                </a:rPr>
                <a:t>1980</a:t>
              </a:r>
            </a:p>
          </p:txBody>
        </p:sp>
        <p:sp>
          <p:nvSpPr>
            <p:cNvPr id="1036" name="Text Box 11"/>
            <p:cNvSpPr txBox="1">
              <a:spLocks noChangeArrowheads="1"/>
            </p:cNvSpPr>
            <p:nvPr/>
          </p:nvSpPr>
          <p:spPr bwMode="auto">
            <a:xfrm>
              <a:off x="2495" y="1877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00FF"/>
                  </a:solidFill>
                </a:rPr>
                <a:t>1995</a:t>
              </a:r>
            </a:p>
          </p:txBody>
        </p:sp>
        <p:sp>
          <p:nvSpPr>
            <p:cNvPr id="1037" name="Text Box 12"/>
            <p:cNvSpPr txBox="1">
              <a:spLocks noChangeArrowheads="1"/>
            </p:cNvSpPr>
            <p:nvPr/>
          </p:nvSpPr>
          <p:spPr bwMode="auto">
            <a:xfrm>
              <a:off x="2540" y="2069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00FF"/>
                  </a:solidFill>
                </a:rPr>
                <a:t>2000</a:t>
              </a:r>
            </a:p>
          </p:txBody>
        </p:sp>
        <p:sp>
          <p:nvSpPr>
            <p:cNvPr id="1038" name="Text Box 13"/>
            <p:cNvSpPr txBox="1">
              <a:spLocks noChangeArrowheads="1"/>
            </p:cNvSpPr>
            <p:nvPr/>
          </p:nvSpPr>
          <p:spPr bwMode="auto">
            <a:xfrm>
              <a:off x="1746" y="1288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3300"/>
                  </a:solidFill>
                </a:rPr>
                <a:t>1980</a:t>
              </a:r>
            </a:p>
          </p:txBody>
        </p:sp>
        <p:sp>
          <p:nvSpPr>
            <p:cNvPr id="1039" name="Text Box 14"/>
            <p:cNvSpPr txBox="1">
              <a:spLocks noChangeArrowheads="1"/>
            </p:cNvSpPr>
            <p:nvPr/>
          </p:nvSpPr>
          <p:spPr bwMode="auto">
            <a:xfrm>
              <a:off x="1542" y="1605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3300"/>
                  </a:solidFill>
                </a:rPr>
                <a:t>1985</a:t>
              </a:r>
            </a:p>
          </p:txBody>
        </p:sp>
        <p:sp>
          <p:nvSpPr>
            <p:cNvPr id="1040" name="Text Box 16"/>
            <p:cNvSpPr txBox="1">
              <a:spLocks noChangeArrowheads="1"/>
            </p:cNvSpPr>
            <p:nvPr/>
          </p:nvSpPr>
          <p:spPr bwMode="auto">
            <a:xfrm>
              <a:off x="2222" y="2240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FF3300"/>
                  </a:solidFill>
                </a:rPr>
                <a:t>2000</a:t>
              </a:r>
            </a:p>
          </p:txBody>
        </p:sp>
        <p:sp>
          <p:nvSpPr>
            <p:cNvPr id="1041" name="Text Box 19"/>
            <p:cNvSpPr txBox="1">
              <a:spLocks noChangeArrowheads="1"/>
            </p:cNvSpPr>
            <p:nvPr/>
          </p:nvSpPr>
          <p:spPr bwMode="auto">
            <a:xfrm>
              <a:off x="1633" y="1797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66FFFF"/>
                  </a:solidFill>
                </a:rPr>
                <a:t>1980</a:t>
              </a:r>
            </a:p>
          </p:txBody>
        </p:sp>
        <p:sp>
          <p:nvSpPr>
            <p:cNvPr id="1042" name="Text Box 20"/>
            <p:cNvSpPr txBox="1">
              <a:spLocks noChangeArrowheads="1"/>
            </p:cNvSpPr>
            <p:nvPr/>
          </p:nvSpPr>
          <p:spPr bwMode="auto">
            <a:xfrm>
              <a:off x="1655" y="2013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66FFFF"/>
                  </a:solidFill>
                </a:rPr>
                <a:t>1985</a:t>
              </a:r>
            </a:p>
          </p:txBody>
        </p:sp>
        <p:sp>
          <p:nvSpPr>
            <p:cNvPr id="1043" name="Text Box 21"/>
            <p:cNvSpPr txBox="1">
              <a:spLocks noChangeArrowheads="1"/>
            </p:cNvSpPr>
            <p:nvPr/>
          </p:nvSpPr>
          <p:spPr bwMode="auto">
            <a:xfrm>
              <a:off x="1701" y="2240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66FFFF"/>
                  </a:solidFill>
                </a:rPr>
                <a:t>1990</a:t>
              </a:r>
            </a:p>
          </p:txBody>
        </p:sp>
        <p:sp>
          <p:nvSpPr>
            <p:cNvPr id="1044" name="Text Box 22"/>
            <p:cNvSpPr txBox="1">
              <a:spLocks noChangeArrowheads="1"/>
            </p:cNvSpPr>
            <p:nvPr/>
          </p:nvSpPr>
          <p:spPr bwMode="auto">
            <a:xfrm>
              <a:off x="2086" y="2422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66FFFF"/>
                  </a:solidFill>
                </a:rPr>
                <a:t>1995</a:t>
              </a:r>
            </a:p>
          </p:txBody>
        </p:sp>
        <p:sp>
          <p:nvSpPr>
            <p:cNvPr id="1045" name="Text Box 23"/>
            <p:cNvSpPr txBox="1">
              <a:spLocks noChangeArrowheads="1"/>
            </p:cNvSpPr>
            <p:nvPr/>
          </p:nvSpPr>
          <p:spPr bwMode="auto">
            <a:xfrm>
              <a:off x="1973" y="2875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66FFFF"/>
                  </a:solidFill>
                </a:rPr>
                <a:t>2000</a:t>
              </a:r>
            </a:p>
          </p:txBody>
        </p:sp>
        <p:sp>
          <p:nvSpPr>
            <p:cNvPr id="1046" name="Text Box 24"/>
            <p:cNvSpPr txBox="1">
              <a:spLocks noChangeArrowheads="1"/>
            </p:cNvSpPr>
            <p:nvPr/>
          </p:nvSpPr>
          <p:spPr bwMode="auto">
            <a:xfrm>
              <a:off x="1791" y="2614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990099"/>
                  </a:solidFill>
                </a:rPr>
                <a:t>1980</a:t>
              </a:r>
            </a:p>
          </p:txBody>
        </p:sp>
        <p:sp>
          <p:nvSpPr>
            <p:cNvPr id="1047" name="Text Box 25"/>
            <p:cNvSpPr txBox="1">
              <a:spLocks noChangeArrowheads="1"/>
            </p:cNvSpPr>
            <p:nvPr/>
          </p:nvSpPr>
          <p:spPr bwMode="auto">
            <a:xfrm>
              <a:off x="2222" y="2750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990099"/>
                  </a:solidFill>
                </a:rPr>
                <a:t>1985</a:t>
              </a:r>
            </a:p>
          </p:txBody>
        </p:sp>
        <p:sp>
          <p:nvSpPr>
            <p:cNvPr id="1048" name="Text Box 26"/>
            <p:cNvSpPr txBox="1">
              <a:spLocks noChangeArrowheads="1"/>
            </p:cNvSpPr>
            <p:nvPr/>
          </p:nvSpPr>
          <p:spPr bwMode="auto">
            <a:xfrm>
              <a:off x="2495" y="2840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990099"/>
                  </a:solidFill>
                </a:rPr>
                <a:t>1990</a:t>
              </a:r>
            </a:p>
          </p:txBody>
        </p:sp>
        <p:sp>
          <p:nvSpPr>
            <p:cNvPr id="1049" name="Text Box 27"/>
            <p:cNvSpPr txBox="1">
              <a:spLocks noChangeArrowheads="1"/>
            </p:cNvSpPr>
            <p:nvPr/>
          </p:nvSpPr>
          <p:spPr bwMode="auto">
            <a:xfrm>
              <a:off x="2812" y="2921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990099"/>
                  </a:solidFill>
                </a:rPr>
                <a:t>1995</a:t>
              </a:r>
            </a:p>
          </p:txBody>
        </p:sp>
        <p:sp>
          <p:nvSpPr>
            <p:cNvPr id="1050" name="Text Box 28"/>
            <p:cNvSpPr txBox="1">
              <a:spLocks noChangeArrowheads="1"/>
            </p:cNvSpPr>
            <p:nvPr/>
          </p:nvSpPr>
          <p:spPr bwMode="auto">
            <a:xfrm>
              <a:off x="3356" y="2840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400">
                  <a:solidFill>
                    <a:srgbClr val="990099"/>
                  </a:solidFill>
                </a:rPr>
                <a:t>2000</a:t>
              </a:r>
            </a:p>
          </p:txBody>
        </p:sp>
      </p:grpSp>
      <p:sp>
        <p:nvSpPr>
          <p:cNvPr id="1028" name="Text Box 1038"/>
          <p:cNvSpPr txBox="1">
            <a:spLocks noChangeArrowheads="1"/>
          </p:cNvSpPr>
          <p:nvPr/>
        </p:nvSpPr>
        <p:spPr bwMode="auto">
          <a:xfrm>
            <a:off x="928688" y="0"/>
            <a:ext cx="757237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800">
                <a:latin typeface="Verdana" pitchFamily="34" charset="0"/>
              </a:rPr>
              <a:t>Economic growth </a:t>
            </a:r>
            <a:r>
              <a:rPr lang="en-US" altLang="ja-JP" sz="1800">
                <a:latin typeface="Verdana" pitchFamily="34" charset="0"/>
                <a:sym typeface="Wingdings" pitchFamily="2" charset="2"/>
              </a:rPr>
              <a:t> car ownership  </a:t>
            </a:r>
            <a:br>
              <a:rPr lang="en-US" altLang="ja-JP" sz="1800">
                <a:latin typeface="Verdana" pitchFamily="34" charset="0"/>
                <a:sym typeface="Wingdings" pitchFamily="2" charset="2"/>
              </a:rPr>
            </a:br>
            <a:r>
              <a:rPr lang="en-US" altLang="ja-JP" sz="1800">
                <a:latin typeface="Verdana" pitchFamily="34" charset="0"/>
                <a:sym typeface="Wingdings" pitchFamily="2" charset="2"/>
              </a:rPr>
              <a:t>high growth of Vehicle Miles Traveled (VMT)</a:t>
            </a:r>
          </a:p>
          <a:p>
            <a:endParaRPr lang="en-US" altLang="ja-JP" sz="1800">
              <a:latin typeface="Verdana" pitchFamily="34" charset="0"/>
              <a:sym typeface="Wingdings" pitchFamily="2" charset="2"/>
            </a:endParaRPr>
          </a:p>
          <a:p>
            <a:r>
              <a:rPr lang="en-US" altLang="ja-JP" sz="1800">
                <a:latin typeface="Verdana" pitchFamily="34" charset="0"/>
                <a:sym typeface="Wingdings" pitchFamily="2" charset="2"/>
              </a:rPr>
              <a:t>And…</a:t>
            </a:r>
          </a:p>
          <a:p>
            <a:endParaRPr lang="en-US" altLang="ja-JP" sz="1800">
              <a:latin typeface="Verdana" pitchFamily="34" charset="0"/>
              <a:sym typeface="Wingdings" pitchFamily="2" charset="2"/>
            </a:endParaRPr>
          </a:p>
          <a:p>
            <a:r>
              <a:rPr lang="en-US" altLang="ja-JP" sz="1800">
                <a:latin typeface="Verdana" pitchFamily="34" charset="0"/>
                <a:sym typeface="Wingdings" pitchFamily="2" charset="2"/>
              </a:rPr>
              <a:t>High VMT requires more road capacity (total length &amp; lanes) ,</a:t>
            </a:r>
            <a:br>
              <a:rPr lang="en-US" altLang="ja-JP" sz="1800">
                <a:latin typeface="Verdana" pitchFamily="34" charset="0"/>
                <a:sym typeface="Wingdings" pitchFamily="2" charset="2"/>
              </a:rPr>
            </a:br>
            <a:r>
              <a:rPr lang="en-US" altLang="ja-JP" sz="1800">
                <a:latin typeface="Verdana" pitchFamily="34" charset="0"/>
                <a:sym typeface="Wingdings" pitchFamily="2" charset="2"/>
              </a:rPr>
              <a:t>huge road construction cost also requires economic growth </a:t>
            </a:r>
            <a:endParaRPr lang="en-US" altLang="ja-JP" sz="1800">
              <a:latin typeface="Verdana" pitchFamily="34" charset="0"/>
            </a:endParaRPr>
          </a:p>
        </p:txBody>
      </p:sp>
      <p:sp>
        <p:nvSpPr>
          <p:cNvPr id="1029" name="正方形/長方形 25"/>
          <p:cNvSpPr>
            <a:spLocks noChangeArrowheads="1"/>
          </p:cNvSpPr>
          <p:nvPr/>
        </p:nvSpPr>
        <p:spPr bwMode="auto">
          <a:xfrm>
            <a:off x="4810125" y="4786313"/>
            <a:ext cx="4333875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800">
                <a:latin typeface="Verdana" pitchFamily="34" charset="0"/>
              </a:rPr>
              <a:t>- Bangkok has constructed roads</a:t>
            </a:r>
            <a:br>
              <a:rPr lang="en-US" altLang="ja-JP" sz="1800">
                <a:latin typeface="Verdana" pitchFamily="34" charset="0"/>
              </a:rPr>
            </a:br>
            <a:r>
              <a:rPr lang="en-US" altLang="ja-JP" sz="1800">
                <a:latin typeface="Verdana" pitchFamily="34" charset="0"/>
              </a:rPr>
              <a:t>  which meet growth of car demand</a:t>
            </a:r>
          </a:p>
          <a:p>
            <a:pPr>
              <a:lnSpc>
                <a:spcPct val="150000"/>
              </a:lnSpc>
            </a:pPr>
            <a:r>
              <a:rPr lang="en-US" altLang="ja-JP" sz="1800">
                <a:latin typeface="Verdana" pitchFamily="34" charset="0"/>
              </a:rPr>
              <a:t>- Manila failed ? </a:t>
            </a:r>
            <a:endParaRPr lang="ja-JP" altLang="en-US" sz="1800">
              <a:latin typeface="Verdana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4423</Words>
  <Application>Microsoft Office PowerPoint</Application>
  <PresentationFormat>画面に合わせる (4:3)</PresentationFormat>
  <Paragraphs>882</Paragraphs>
  <Slides>65</Slides>
  <Notes>43</Notes>
  <HiddenSlides>0</HiddenSlides>
  <MMClips>5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5</vt:i4>
      </vt:variant>
      <vt:variant>
        <vt:lpstr>スライド タイトル</vt:lpstr>
      </vt:variant>
      <vt:variant>
        <vt:i4>65</vt:i4>
      </vt:variant>
    </vt:vector>
  </HeadingPairs>
  <TitlesOfParts>
    <vt:vector size="79" baseType="lpstr">
      <vt:lpstr>HGｺﾞｼｯｸE</vt:lpstr>
      <vt:lpstr>ＭＳ Ｐゴシック</vt:lpstr>
      <vt:lpstr>Arial</vt:lpstr>
      <vt:lpstr>Calibri</vt:lpstr>
      <vt:lpstr>Rockwell Extra Bold</vt:lpstr>
      <vt:lpstr>Times New Roman</vt:lpstr>
      <vt:lpstr>Verdana</vt:lpstr>
      <vt:lpstr>Wingdings</vt:lpstr>
      <vt:lpstr>標準デザイン</vt:lpstr>
      <vt:lpstr>グラフ</vt:lpstr>
      <vt:lpstr>Photo Editor ｲﾒｰｼﾞ</vt:lpstr>
      <vt:lpstr>ビットマップ イメージ</vt:lpstr>
      <vt:lpstr>数式</vt:lpstr>
      <vt:lpstr>Chart</vt:lpstr>
      <vt:lpstr>PowerPoint プレゼンテーション</vt:lpstr>
      <vt:lpstr>PowerPoint プレゼンテーション</vt:lpstr>
      <vt:lpstr>1.Transportation Survey</vt:lpstr>
      <vt:lpstr>1. Background of Transportation Planning</vt:lpstr>
      <vt:lpstr>PowerPoint プレゼンテーション</vt:lpstr>
      <vt:lpstr>- Various Transportation Policies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Data Processing in Planning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Innovative Performance Survey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Example of Link Travel Speed</vt:lpstr>
      <vt:lpstr>PowerPoint プレゼンテーション</vt:lpstr>
      <vt:lpstr>Image Processing Technology for Monitoring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Image Processing</vt:lpstr>
      <vt:lpstr>PowerPoint プレゼンテーション</vt:lpstr>
      <vt:lpstr>Results of image processing</vt:lpstr>
      <vt:lpstr>PowerPoint プレゼンテーション</vt:lpstr>
      <vt:lpstr>PowerPoint プレゼンテーション</vt:lpstr>
      <vt:lpstr>PowerPoint プレゼンテーション</vt:lpstr>
      <vt:lpstr>4. Future Perspective of Transportation Surveys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国際事業部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日本技術開発株式会社</dc:creator>
  <cp:lastModifiedBy>兵藤 哲朗</cp:lastModifiedBy>
  <cp:revision>178</cp:revision>
  <dcterms:created xsi:type="dcterms:W3CDTF">2005-06-15T00:37:37Z</dcterms:created>
  <dcterms:modified xsi:type="dcterms:W3CDTF">2020-07-15T06:33:29Z</dcterms:modified>
</cp:coreProperties>
</file>